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06" r:id="rId2"/>
    <p:sldId id="389" r:id="rId3"/>
    <p:sldId id="388" r:id="rId4"/>
    <p:sldId id="407" r:id="rId5"/>
    <p:sldId id="259" r:id="rId6"/>
    <p:sldId id="382" r:id="rId7"/>
    <p:sldId id="264" r:id="rId8"/>
    <p:sldId id="411" r:id="rId9"/>
    <p:sldId id="412" r:id="rId10"/>
    <p:sldId id="374" r:id="rId11"/>
    <p:sldId id="376" r:id="rId12"/>
    <p:sldId id="379" r:id="rId13"/>
    <p:sldId id="265" r:id="rId14"/>
    <p:sldId id="260" r:id="rId15"/>
    <p:sldId id="267" r:id="rId16"/>
    <p:sldId id="272" r:id="rId17"/>
    <p:sldId id="385" r:id="rId18"/>
    <p:sldId id="261" r:id="rId19"/>
    <p:sldId id="285" r:id="rId20"/>
    <p:sldId id="268" r:id="rId21"/>
    <p:sldId id="383" r:id="rId22"/>
    <p:sldId id="403" r:id="rId23"/>
    <p:sldId id="279" r:id="rId24"/>
    <p:sldId id="257" r:id="rId25"/>
    <p:sldId id="274" r:id="rId26"/>
    <p:sldId id="283" r:id="rId27"/>
    <p:sldId id="404" r:id="rId28"/>
    <p:sldId id="380" r:id="rId29"/>
    <p:sldId id="381" r:id="rId30"/>
    <p:sldId id="390" r:id="rId31"/>
    <p:sldId id="391" r:id="rId32"/>
    <p:sldId id="392" r:id="rId33"/>
    <p:sldId id="398" r:id="rId34"/>
    <p:sldId id="395" r:id="rId35"/>
    <p:sldId id="396" r:id="rId36"/>
    <p:sldId id="394" r:id="rId37"/>
    <p:sldId id="397" r:id="rId38"/>
    <p:sldId id="399" r:id="rId39"/>
    <p:sldId id="405" r:id="rId40"/>
    <p:sldId id="410" r:id="rId41"/>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C1F1EE"/>
    <a:srgbClr val="33D2C5"/>
    <a:srgbClr val="23E148"/>
    <a:srgbClr val="FCF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1504" autoAdjust="0"/>
  </p:normalViewPr>
  <p:slideViewPr>
    <p:cSldViewPr snapToGrid="0">
      <p:cViewPr varScale="1">
        <p:scale>
          <a:sx n="103" d="100"/>
          <a:sy n="103" d="100"/>
        </p:scale>
        <p:origin x="18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image" Target="../media/image2.jpg"/><Relationship Id="rId6" Type="http://schemas.openxmlformats.org/officeDocument/2006/relationships/image" Target="../media/image7.jp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jpeg"/></Relationships>
</file>

<file path=ppt/diagrams/_rels/data1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3.png"/></Relationships>
</file>

<file path=ppt/diagrams/_rels/data1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32.svg"/><Relationship Id="rId5" Type="http://schemas.openxmlformats.org/officeDocument/2006/relationships/image" Target="../media/image25.png"/><Relationship Id="rId4" Type="http://schemas.openxmlformats.org/officeDocument/2006/relationships/image" Target="../media/image24.svg"/></Relationships>
</file>

<file path=ppt/diagrams/_rels/data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5.svg"/><Relationship Id="rId1" Type="http://schemas.openxmlformats.org/officeDocument/2006/relationships/image" Target="../media/image27.png"/><Relationship Id="rId6" Type="http://schemas.openxmlformats.org/officeDocument/2006/relationships/image" Target="../media/image37.svg"/><Relationship Id="rId5" Type="http://schemas.openxmlformats.org/officeDocument/2006/relationships/image" Target="../media/image28.png"/><Relationship Id="rId4" Type="http://schemas.openxmlformats.org/officeDocument/2006/relationships/image" Target="../media/image22.svg"/></Relationships>
</file>

<file path=ppt/diagrams/_rels/data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0.svg"/><Relationship Id="rId1" Type="http://schemas.openxmlformats.org/officeDocument/2006/relationships/image" Target="../media/image30.png"/><Relationship Id="rId6" Type="http://schemas.openxmlformats.org/officeDocument/2006/relationships/image" Target="../media/image44.svg"/><Relationship Id="rId5" Type="http://schemas.openxmlformats.org/officeDocument/2006/relationships/image" Target="../media/image32.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image" Target="../media/image2.jpg"/><Relationship Id="rId6" Type="http://schemas.openxmlformats.org/officeDocument/2006/relationships/image" Target="../media/image7.jp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3D8C8-3B29-488C-978B-5831F551F13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A86BC90A-E062-456A-9DCF-83B4A1D3C599}">
      <dgm:prSet phldrT="[Text]"/>
      <dgm:spPr/>
      <dgm:t>
        <a:bodyPr/>
        <a:lstStyle/>
        <a:p>
          <a:r>
            <a:rPr lang="en-US" dirty="0"/>
            <a:t>Cassandra R. Davis, Ph.D.</a:t>
          </a:r>
        </a:p>
      </dgm:t>
    </dgm:pt>
    <dgm:pt modelId="{DEF36E0E-8C23-47B7-A2CC-F62702DD71F9}" type="parTrans" cxnId="{C4015E54-67A8-4274-BD7C-C3FC2C359776}">
      <dgm:prSet/>
      <dgm:spPr/>
      <dgm:t>
        <a:bodyPr/>
        <a:lstStyle/>
        <a:p>
          <a:endParaRPr lang="en-US"/>
        </a:p>
      </dgm:t>
    </dgm:pt>
    <dgm:pt modelId="{EC2851A0-6360-4F9C-8FFF-11DBCDEBED12}" type="sibTrans" cxnId="{C4015E54-67A8-4274-BD7C-C3FC2C359776}">
      <dgm:prSet/>
      <dgm:spPr/>
      <dgm:t>
        <a:bodyPr/>
        <a:lstStyle/>
        <a:p>
          <a:endParaRPr lang="en-US"/>
        </a:p>
      </dgm:t>
    </dgm:pt>
    <dgm:pt modelId="{1179394E-5F4B-42BD-893A-51044004DDDD}">
      <dgm:prSet phldrT="[Text]"/>
      <dgm:spPr/>
      <dgm:t>
        <a:bodyPr/>
        <a:lstStyle/>
        <a:p>
          <a:r>
            <a:rPr lang="en-US" dirty="0"/>
            <a:t>Philip Berke, Ph.D.</a:t>
          </a:r>
        </a:p>
      </dgm:t>
    </dgm:pt>
    <dgm:pt modelId="{A83D7BFE-8E84-4CFF-B7AF-EB4675ED69BD}" type="parTrans" cxnId="{70946946-ADD2-4D3C-97E1-3F9D3DBF8FA7}">
      <dgm:prSet/>
      <dgm:spPr/>
      <dgm:t>
        <a:bodyPr/>
        <a:lstStyle/>
        <a:p>
          <a:endParaRPr lang="en-US"/>
        </a:p>
      </dgm:t>
    </dgm:pt>
    <dgm:pt modelId="{8A01FF21-ADAD-4559-A065-6857CC7FC5E5}" type="sibTrans" cxnId="{70946946-ADD2-4D3C-97E1-3F9D3DBF8FA7}">
      <dgm:prSet/>
      <dgm:spPr/>
      <dgm:t>
        <a:bodyPr/>
        <a:lstStyle/>
        <a:p>
          <a:endParaRPr lang="en-US"/>
        </a:p>
      </dgm:t>
    </dgm:pt>
    <dgm:pt modelId="{2D1471AC-E4DD-4DFE-8758-E50459E19C2C}">
      <dgm:prSet phldrT="[Text]"/>
      <dgm:spPr/>
      <dgm:t>
        <a:bodyPr/>
        <a:lstStyle/>
        <a:p>
          <a:r>
            <a:rPr lang="en-US" dirty="0"/>
            <a:t>Diamond </a:t>
          </a:r>
          <a:r>
            <a:rPr lang="en-US" dirty="0" err="1"/>
            <a:t>Ebanks</a:t>
          </a:r>
          <a:r>
            <a:rPr lang="en-US" dirty="0"/>
            <a:t> Holloman, M.S.</a:t>
          </a:r>
        </a:p>
      </dgm:t>
    </dgm:pt>
    <dgm:pt modelId="{BFDF0419-7D9E-40AC-86C6-49FEA2E8EBD1}" type="parTrans" cxnId="{5DE38F8F-FF5F-4B5A-9F37-2BBB6CE85A86}">
      <dgm:prSet/>
      <dgm:spPr/>
      <dgm:t>
        <a:bodyPr/>
        <a:lstStyle/>
        <a:p>
          <a:endParaRPr lang="en-US"/>
        </a:p>
      </dgm:t>
    </dgm:pt>
    <dgm:pt modelId="{5599B89F-009B-4DCF-AE96-E2F42EC7A93C}" type="sibTrans" cxnId="{5DE38F8F-FF5F-4B5A-9F37-2BBB6CE85A86}">
      <dgm:prSet/>
      <dgm:spPr/>
      <dgm:t>
        <a:bodyPr/>
        <a:lstStyle/>
        <a:p>
          <a:endParaRPr lang="en-US"/>
        </a:p>
      </dgm:t>
    </dgm:pt>
    <dgm:pt modelId="{3104E77B-A784-466E-BFB6-9B57B70D644E}">
      <dgm:prSet phldrT="[Text]"/>
      <dgm:spPr/>
      <dgm:t>
        <a:bodyPr/>
        <a:lstStyle/>
        <a:p>
          <a:r>
            <a:rPr lang="en-US" dirty="0"/>
            <a:t>Megan R. Griffard, M.A.</a:t>
          </a:r>
        </a:p>
      </dgm:t>
    </dgm:pt>
    <dgm:pt modelId="{7DA6F5B4-3E6F-4FB3-BC2F-4F21EC29041D}" type="parTrans" cxnId="{F78D8CDB-4D88-42A5-8D83-132E7853904F}">
      <dgm:prSet/>
      <dgm:spPr/>
      <dgm:t>
        <a:bodyPr/>
        <a:lstStyle/>
        <a:p>
          <a:endParaRPr lang="en-US"/>
        </a:p>
      </dgm:t>
    </dgm:pt>
    <dgm:pt modelId="{8EBA59E8-DABE-4DEC-BD3F-B668F67906D9}" type="sibTrans" cxnId="{F78D8CDB-4D88-42A5-8D83-132E7853904F}">
      <dgm:prSet/>
      <dgm:spPr/>
      <dgm:t>
        <a:bodyPr/>
        <a:lstStyle/>
        <a:p>
          <a:endParaRPr lang="en-US"/>
        </a:p>
      </dgm:t>
    </dgm:pt>
    <dgm:pt modelId="{A13289AC-525E-40D6-B5D3-A83E61A1D173}">
      <dgm:prSet phldrT="[Text]"/>
      <dgm:spPr/>
      <dgm:t>
        <a:bodyPr/>
        <a:lstStyle/>
        <a:p>
          <a:r>
            <a:rPr lang="en-US" dirty="0"/>
            <a:t>Emily Rakes</a:t>
          </a:r>
        </a:p>
      </dgm:t>
    </dgm:pt>
    <dgm:pt modelId="{58C79DD3-1EAE-46E3-A2EC-F184FDCBD1CA}" type="parTrans" cxnId="{C8DC4693-32BE-44EE-99BA-B7F3B82D0D82}">
      <dgm:prSet/>
      <dgm:spPr/>
      <dgm:t>
        <a:bodyPr/>
        <a:lstStyle/>
        <a:p>
          <a:endParaRPr lang="en-US"/>
        </a:p>
      </dgm:t>
    </dgm:pt>
    <dgm:pt modelId="{1904A3C2-9E59-4B2A-8569-2D17C0682058}" type="sibTrans" cxnId="{C8DC4693-32BE-44EE-99BA-B7F3B82D0D82}">
      <dgm:prSet/>
      <dgm:spPr/>
      <dgm:t>
        <a:bodyPr/>
        <a:lstStyle/>
        <a:p>
          <a:endParaRPr lang="en-US"/>
        </a:p>
      </dgm:t>
    </dgm:pt>
    <dgm:pt modelId="{7B4F2E10-213C-4753-85B3-0A367F2DBB26}">
      <dgm:prSet phldrT="[Text]"/>
      <dgm:spPr/>
      <dgm:t>
        <a:bodyPr/>
        <a:lstStyle/>
        <a:p>
          <a:r>
            <a:rPr lang="en-US" dirty="0"/>
            <a:t>Sarah Haynes</a:t>
          </a:r>
        </a:p>
      </dgm:t>
    </dgm:pt>
    <dgm:pt modelId="{171F9042-42C0-4D43-8895-08B170F6C3CF}" type="parTrans" cxnId="{8D691773-0AD9-4592-9F0C-4151BA0E01F5}">
      <dgm:prSet/>
      <dgm:spPr/>
      <dgm:t>
        <a:bodyPr/>
        <a:lstStyle/>
        <a:p>
          <a:endParaRPr lang="en-US"/>
        </a:p>
      </dgm:t>
    </dgm:pt>
    <dgm:pt modelId="{CE4773D0-31D8-4B82-9C22-92B68C343C19}" type="sibTrans" cxnId="{8D691773-0AD9-4592-9F0C-4151BA0E01F5}">
      <dgm:prSet/>
      <dgm:spPr/>
      <dgm:t>
        <a:bodyPr/>
        <a:lstStyle/>
        <a:p>
          <a:endParaRPr lang="en-US"/>
        </a:p>
      </dgm:t>
    </dgm:pt>
    <dgm:pt modelId="{61FCDC71-E70D-4F4E-A982-681C30C9D296}">
      <dgm:prSet phldrT="[Text]"/>
      <dgm:spPr/>
      <dgm:t>
        <a:bodyPr/>
        <a:lstStyle/>
        <a:p>
          <a:r>
            <a:rPr lang="en-US" dirty="0"/>
            <a:t>Evan Johnson, Ph.D.</a:t>
          </a:r>
        </a:p>
      </dgm:t>
    </dgm:pt>
    <dgm:pt modelId="{F1F4D0EE-6C49-4F1B-907C-A784D6060C73}" type="parTrans" cxnId="{2208E908-1DAF-4B9E-97F0-A2342CA54B1F}">
      <dgm:prSet/>
      <dgm:spPr/>
      <dgm:t>
        <a:bodyPr/>
        <a:lstStyle/>
        <a:p>
          <a:endParaRPr lang="en-US"/>
        </a:p>
      </dgm:t>
    </dgm:pt>
    <dgm:pt modelId="{E7229907-71C7-4507-A4C4-1B573CC0B4CF}" type="sibTrans" cxnId="{2208E908-1DAF-4B9E-97F0-A2342CA54B1F}">
      <dgm:prSet/>
      <dgm:spPr/>
      <dgm:t>
        <a:bodyPr/>
        <a:lstStyle/>
        <a:p>
          <a:endParaRPr lang="en-US"/>
        </a:p>
      </dgm:t>
    </dgm:pt>
    <dgm:pt modelId="{BF54CD0A-B47D-44D5-AD3A-96AFF238E78D}">
      <dgm:prSet phldrT="[Text]"/>
      <dgm:spPr/>
      <dgm:t>
        <a:bodyPr/>
        <a:lstStyle/>
        <a:p>
          <a:r>
            <a:rPr lang="en-US" dirty="0"/>
            <a:t>Zeynab Warraich</a:t>
          </a:r>
        </a:p>
      </dgm:t>
    </dgm:pt>
    <dgm:pt modelId="{DDA486D2-8213-4E3E-984F-91AC5634AA98}" type="parTrans" cxnId="{74041C2B-FE43-4694-87A9-852FCC8B5A9D}">
      <dgm:prSet/>
      <dgm:spPr/>
      <dgm:t>
        <a:bodyPr/>
        <a:lstStyle/>
        <a:p>
          <a:endParaRPr lang="en-US"/>
        </a:p>
      </dgm:t>
    </dgm:pt>
    <dgm:pt modelId="{3BDD7F79-E1FF-4E5D-8BE4-DC136180BC8D}" type="sibTrans" cxnId="{74041C2B-FE43-4694-87A9-852FCC8B5A9D}">
      <dgm:prSet/>
      <dgm:spPr/>
      <dgm:t>
        <a:bodyPr/>
        <a:lstStyle/>
        <a:p>
          <a:endParaRPr lang="en-US"/>
        </a:p>
      </dgm:t>
    </dgm:pt>
    <dgm:pt modelId="{0F485CAE-7B83-4C18-B85F-9B103070810B}">
      <dgm:prSet phldrT="[Text]"/>
      <dgm:spPr/>
      <dgm:t>
        <a:bodyPr/>
        <a:lstStyle/>
        <a:p>
          <a:r>
            <a:rPr lang="en-US" dirty="0"/>
            <a:t>Lesli Crisostomo-Morales</a:t>
          </a:r>
        </a:p>
      </dgm:t>
    </dgm:pt>
    <dgm:pt modelId="{E79C01C6-9DDE-4424-B11D-70BCBC7A65B7}" type="parTrans" cxnId="{347E891E-D1BE-4CAF-9B1C-8C8873513DFF}">
      <dgm:prSet/>
      <dgm:spPr/>
      <dgm:t>
        <a:bodyPr/>
        <a:lstStyle/>
        <a:p>
          <a:endParaRPr lang="en-US"/>
        </a:p>
      </dgm:t>
    </dgm:pt>
    <dgm:pt modelId="{8B59286C-1AA2-4554-BEEF-8CEBEC66D277}" type="sibTrans" cxnId="{347E891E-D1BE-4CAF-9B1C-8C8873513DFF}">
      <dgm:prSet/>
      <dgm:spPr/>
      <dgm:t>
        <a:bodyPr/>
        <a:lstStyle/>
        <a:p>
          <a:endParaRPr lang="en-US"/>
        </a:p>
      </dgm:t>
    </dgm:pt>
    <dgm:pt modelId="{2AF8F50C-4D5B-46A0-A770-323F50A41E6D}">
      <dgm:prSet phldrT="[Text]"/>
      <dgm:spPr/>
      <dgm:t>
        <a:bodyPr/>
        <a:lstStyle/>
        <a:p>
          <a:r>
            <a:rPr lang="en-US" dirty="0"/>
            <a:t>Dede Goulda Gbikpi Benissan</a:t>
          </a:r>
        </a:p>
      </dgm:t>
    </dgm:pt>
    <dgm:pt modelId="{8F6FE776-C7CF-4F7A-ADAA-B9DBACBD8D93}" type="parTrans" cxnId="{0C7287B8-2444-4A40-93E8-B84FF3C6069D}">
      <dgm:prSet/>
      <dgm:spPr/>
      <dgm:t>
        <a:bodyPr/>
        <a:lstStyle/>
        <a:p>
          <a:endParaRPr lang="en-US"/>
        </a:p>
      </dgm:t>
    </dgm:pt>
    <dgm:pt modelId="{37B3994E-3E96-490A-97B4-51C266CA7777}" type="sibTrans" cxnId="{0C7287B8-2444-4A40-93E8-B84FF3C6069D}">
      <dgm:prSet/>
      <dgm:spPr/>
      <dgm:t>
        <a:bodyPr/>
        <a:lstStyle/>
        <a:p>
          <a:endParaRPr lang="en-US"/>
        </a:p>
      </dgm:t>
    </dgm:pt>
    <dgm:pt modelId="{3FA48087-E940-47B3-8F01-510F3B31907D}">
      <dgm:prSet phldrT="[Text]"/>
      <dgm:spPr/>
      <dgm:t>
        <a:bodyPr/>
        <a:lstStyle/>
        <a:p>
          <a:r>
            <a:rPr lang="en-US" dirty="0"/>
            <a:t>Christian Gillespy</a:t>
          </a:r>
        </a:p>
      </dgm:t>
    </dgm:pt>
    <dgm:pt modelId="{CDC2ADE9-78CE-4CB8-B1CD-2A5872FB28EC}" type="parTrans" cxnId="{86A9C924-C195-4CAE-8175-A01381A7E44B}">
      <dgm:prSet/>
      <dgm:spPr/>
      <dgm:t>
        <a:bodyPr/>
        <a:lstStyle/>
        <a:p>
          <a:endParaRPr lang="en-US"/>
        </a:p>
      </dgm:t>
    </dgm:pt>
    <dgm:pt modelId="{1BB3E7D1-CAEA-4886-B50E-941142417E41}" type="sibTrans" cxnId="{86A9C924-C195-4CAE-8175-A01381A7E44B}">
      <dgm:prSet/>
      <dgm:spPr/>
      <dgm:t>
        <a:bodyPr/>
        <a:lstStyle/>
        <a:p>
          <a:endParaRPr lang="en-US"/>
        </a:p>
      </dgm:t>
    </dgm:pt>
    <dgm:pt modelId="{F5F1F938-F2E3-4318-B0B9-F0569646DEC8}">
      <dgm:prSet phldrT="[Text]"/>
      <dgm:spPr/>
      <dgm:t>
        <a:bodyPr/>
        <a:lstStyle/>
        <a:p>
          <a:r>
            <a:rPr lang="en-US" dirty="0"/>
            <a:t>William “Jack” Butterfield</a:t>
          </a:r>
        </a:p>
      </dgm:t>
    </dgm:pt>
    <dgm:pt modelId="{BD8D6D97-F8A5-46BC-A79E-7FBF72DDA75E}" type="parTrans" cxnId="{1D637C13-A93E-41EF-81E7-368EDC6897D6}">
      <dgm:prSet/>
      <dgm:spPr/>
      <dgm:t>
        <a:bodyPr/>
        <a:lstStyle/>
        <a:p>
          <a:endParaRPr lang="en-US"/>
        </a:p>
      </dgm:t>
    </dgm:pt>
    <dgm:pt modelId="{50A31FA2-31F4-47A3-95A2-4B92B6BD9354}" type="sibTrans" cxnId="{1D637C13-A93E-41EF-81E7-368EDC6897D6}">
      <dgm:prSet/>
      <dgm:spPr/>
      <dgm:t>
        <a:bodyPr/>
        <a:lstStyle/>
        <a:p>
          <a:endParaRPr lang="en-US"/>
        </a:p>
      </dgm:t>
    </dgm:pt>
    <dgm:pt modelId="{25DB5984-2972-4CBA-AE1A-A373D8CCDF84}" type="pres">
      <dgm:prSet presAssocID="{F3A3D8C8-3B29-488C-978B-5831F551F131}" presName="Name0" presStyleCnt="0">
        <dgm:presLayoutVars>
          <dgm:dir/>
          <dgm:resizeHandles val="exact"/>
        </dgm:presLayoutVars>
      </dgm:prSet>
      <dgm:spPr/>
      <dgm:t>
        <a:bodyPr/>
        <a:lstStyle/>
        <a:p>
          <a:endParaRPr lang="en-US"/>
        </a:p>
      </dgm:t>
    </dgm:pt>
    <dgm:pt modelId="{9A2DF6C5-62B5-444D-984B-7FC51C23319E}" type="pres">
      <dgm:prSet presAssocID="{A86BC90A-E062-456A-9DCF-83B4A1D3C599}" presName="compNode" presStyleCnt="0"/>
      <dgm:spPr/>
    </dgm:pt>
    <dgm:pt modelId="{8B7AB69F-65FD-4B3C-9B98-A112D35037BE}" type="pres">
      <dgm:prSet presAssocID="{A86BC90A-E062-456A-9DCF-83B4A1D3C599}" presName="pictRect" presStyleLbl="node1" presStyleIdx="0" presStyleCnt="12"/>
      <dgm:spPr>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6000" b="-46000"/>
          </a:stretch>
        </a:blipFill>
        <a:ln>
          <a:solidFill>
            <a:schemeClr val="tx1"/>
          </a:solidFill>
        </a:ln>
      </dgm:spPr>
      <dgm:t>
        <a:bodyPr/>
        <a:lstStyle/>
        <a:p>
          <a:endParaRPr lang="en-US"/>
        </a:p>
      </dgm:t>
    </dgm:pt>
    <dgm:pt modelId="{F1B54067-0AD8-4F4F-91E4-1C5E9C760124}" type="pres">
      <dgm:prSet presAssocID="{A86BC90A-E062-456A-9DCF-83B4A1D3C599}" presName="textRect" presStyleLbl="revTx" presStyleIdx="0" presStyleCnt="12">
        <dgm:presLayoutVars>
          <dgm:bulletEnabled val="1"/>
        </dgm:presLayoutVars>
      </dgm:prSet>
      <dgm:spPr/>
      <dgm:t>
        <a:bodyPr/>
        <a:lstStyle/>
        <a:p>
          <a:endParaRPr lang="en-US"/>
        </a:p>
      </dgm:t>
    </dgm:pt>
    <dgm:pt modelId="{0EC8393A-361A-43BF-8F09-C38594923E9C}" type="pres">
      <dgm:prSet presAssocID="{EC2851A0-6360-4F9C-8FFF-11DBCDEBED12}" presName="sibTrans" presStyleLbl="sibTrans2D1" presStyleIdx="0" presStyleCnt="0"/>
      <dgm:spPr/>
      <dgm:t>
        <a:bodyPr/>
        <a:lstStyle/>
        <a:p>
          <a:endParaRPr lang="en-US"/>
        </a:p>
      </dgm:t>
    </dgm:pt>
    <dgm:pt modelId="{B405FA2C-9E5B-4CC3-88B9-8299BE5BB1C1}" type="pres">
      <dgm:prSet presAssocID="{1179394E-5F4B-42BD-893A-51044004DDDD}" presName="compNode" presStyleCnt="0"/>
      <dgm:spPr/>
    </dgm:pt>
    <dgm:pt modelId="{6B130DA1-D603-4295-8D90-D8BB8CFEECE2}" type="pres">
      <dgm:prSet presAssocID="{1179394E-5F4B-42BD-893A-51044004DDDD}" presName="pictRect" presStyleLbl="node1" presStyleIdx="1" presStyleCnt="12"/>
      <dgm:spPr>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a:solidFill>
            <a:schemeClr val="tx1"/>
          </a:solidFill>
        </a:ln>
      </dgm:spPr>
    </dgm:pt>
    <dgm:pt modelId="{9FEF1FCA-8E34-46FF-A8C0-B04066875127}" type="pres">
      <dgm:prSet presAssocID="{1179394E-5F4B-42BD-893A-51044004DDDD}" presName="textRect" presStyleLbl="revTx" presStyleIdx="1" presStyleCnt="12">
        <dgm:presLayoutVars>
          <dgm:bulletEnabled val="1"/>
        </dgm:presLayoutVars>
      </dgm:prSet>
      <dgm:spPr/>
      <dgm:t>
        <a:bodyPr/>
        <a:lstStyle/>
        <a:p>
          <a:endParaRPr lang="en-US"/>
        </a:p>
      </dgm:t>
    </dgm:pt>
    <dgm:pt modelId="{CC8C949F-2A9A-4BC2-90E8-0D6CDEF6A0FF}" type="pres">
      <dgm:prSet presAssocID="{8A01FF21-ADAD-4559-A065-6857CC7FC5E5}" presName="sibTrans" presStyleLbl="sibTrans2D1" presStyleIdx="0" presStyleCnt="0"/>
      <dgm:spPr/>
      <dgm:t>
        <a:bodyPr/>
        <a:lstStyle/>
        <a:p>
          <a:endParaRPr lang="en-US"/>
        </a:p>
      </dgm:t>
    </dgm:pt>
    <dgm:pt modelId="{6FE30262-7CF9-4506-BA04-88436AB10393}" type="pres">
      <dgm:prSet presAssocID="{2D1471AC-E4DD-4DFE-8758-E50459E19C2C}" presName="compNode" presStyleCnt="0"/>
      <dgm:spPr/>
    </dgm:pt>
    <dgm:pt modelId="{1734F021-BF71-4629-9922-C3B44D4DC0CC}" type="pres">
      <dgm:prSet presAssocID="{2D1471AC-E4DD-4DFE-8758-E50459E19C2C}" presName="pictRect" presStyleLbl="node1" presStyleIdx="2" presStyleCnt="12"/>
      <dgm:spPr>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3000" b="-23000"/>
          </a:stretch>
        </a:blipFill>
        <a:ln>
          <a:solidFill>
            <a:schemeClr val="tx1"/>
          </a:solidFill>
        </a:ln>
      </dgm:spPr>
    </dgm:pt>
    <dgm:pt modelId="{428C3196-08E0-48E6-8851-2838342FFF5D}" type="pres">
      <dgm:prSet presAssocID="{2D1471AC-E4DD-4DFE-8758-E50459E19C2C}" presName="textRect" presStyleLbl="revTx" presStyleIdx="2" presStyleCnt="12">
        <dgm:presLayoutVars>
          <dgm:bulletEnabled val="1"/>
        </dgm:presLayoutVars>
      </dgm:prSet>
      <dgm:spPr/>
      <dgm:t>
        <a:bodyPr/>
        <a:lstStyle/>
        <a:p>
          <a:endParaRPr lang="en-US"/>
        </a:p>
      </dgm:t>
    </dgm:pt>
    <dgm:pt modelId="{22418DEE-AC58-46F9-8116-DD2696F4AA27}" type="pres">
      <dgm:prSet presAssocID="{5599B89F-009B-4DCF-AE96-E2F42EC7A93C}" presName="sibTrans" presStyleLbl="sibTrans2D1" presStyleIdx="0" presStyleCnt="0"/>
      <dgm:spPr/>
      <dgm:t>
        <a:bodyPr/>
        <a:lstStyle/>
        <a:p>
          <a:endParaRPr lang="en-US"/>
        </a:p>
      </dgm:t>
    </dgm:pt>
    <dgm:pt modelId="{F5F1A59F-314D-4816-B7BD-2CA610BEBE65}" type="pres">
      <dgm:prSet presAssocID="{3104E77B-A784-466E-BFB6-9B57B70D644E}" presName="compNode" presStyleCnt="0"/>
      <dgm:spPr/>
    </dgm:pt>
    <dgm:pt modelId="{4AC7C12A-EC51-4B24-B267-3677ABF42EED}" type="pres">
      <dgm:prSet presAssocID="{3104E77B-A784-466E-BFB6-9B57B70D644E}" presName="pictRect" presStyleLbl="node1" presStyleIdx="3" presStyleCnt="12"/>
      <dgm:spPr>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a:solidFill>
            <a:schemeClr val="tx1"/>
          </a:solidFill>
        </a:ln>
      </dgm:spPr>
    </dgm:pt>
    <dgm:pt modelId="{E62664ED-8C89-4E07-858E-1AB9DF11D71A}" type="pres">
      <dgm:prSet presAssocID="{3104E77B-A784-466E-BFB6-9B57B70D644E}" presName="textRect" presStyleLbl="revTx" presStyleIdx="3" presStyleCnt="12">
        <dgm:presLayoutVars>
          <dgm:bulletEnabled val="1"/>
        </dgm:presLayoutVars>
      </dgm:prSet>
      <dgm:spPr/>
      <dgm:t>
        <a:bodyPr/>
        <a:lstStyle/>
        <a:p>
          <a:endParaRPr lang="en-US"/>
        </a:p>
      </dgm:t>
    </dgm:pt>
    <dgm:pt modelId="{E3CDB38A-FCAD-4565-84D8-5EF881E8F710}" type="pres">
      <dgm:prSet presAssocID="{8EBA59E8-DABE-4DEC-BD3F-B668F67906D9}" presName="sibTrans" presStyleLbl="sibTrans2D1" presStyleIdx="0" presStyleCnt="0"/>
      <dgm:spPr/>
      <dgm:t>
        <a:bodyPr/>
        <a:lstStyle/>
        <a:p>
          <a:endParaRPr lang="en-US"/>
        </a:p>
      </dgm:t>
    </dgm:pt>
    <dgm:pt modelId="{FB89C0CF-D2B7-4928-B8DA-1BB19D52570E}" type="pres">
      <dgm:prSet presAssocID="{7B4F2E10-213C-4753-85B3-0A367F2DBB26}" presName="compNode" presStyleCnt="0"/>
      <dgm:spPr/>
    </dgm:pt>
    <dgm:pt modelId="{37038397-B6D4-4371-B67D-A1C2CB8AEEC7}" type="pres">
      <dgm:prSet presAssocID="{7B4F2E10-213C-4753-85B3-0A367F2DBB26}" presName="pictRect" presStyleLbl="node1" presStyleIdx="4" presStyleCnt="12"/>
      <dgm:spPr>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59000" b="-59000"/>
          </a:stretch>
        </a:blipFill>
        <a:ln>
          <a:solidFill>
            <a:schemeClr val="tx1"/>
          </a:solidFill>
        </a:ln>
      </dgm:spPr>
    </dgm:pt>
    <dgm:pt modelId="{F319FF83-E46C-4182-B04C-6CBD78230C9E}" type="pres">
      <dgm:prSet presAssocID="{7B4F2E10-213C-4753-85B3-0A367F2DBB26}" presName="textRect" presStyleLbl="revTx" presStyleIdx="4" presStyleCnt="12">
        <dgm:presLayoutVars>
          <dgm:bulletEnabled val="1"/>
        </dgm:presLayoutVars>
      </dgm:prSet>
      <dgm:spPr/>
      <dgm:t>
        <a:bodyPr/>
        <a:lstStyle/>
        <a:p>
          <a:endParaRPr lang="en-US"/>
        </a:p>
      </dgm:t>
    </dgm:pt>
    <dgm:pt modelId="{B5E8BC54-7944-4D3C-9D40-B0161EFB6CFC}" type="pres">
      <dgm:prSet presAssocID="{CE4773D0-31D8-4B82-9C22-92B68C343C19}" presName="sibTrans" presStyleLbl="sibTrans2D1" presStyleIdx="0" presStyleCnt="0"/>
      <dgm:spPr/>
      <dgm:t>
        <a:bodyPr/>
        <a:lstStyle/>
        <a:p>
          <a:endParaRPr lang="en-US"/>
        </a:p>
      </dgm:t>
    </dgm:pt>
    <dgm:pt modelId="{BDE5415E-C206-4691-A698-84B91D6DB384}" type="pres">
      <dgm:prSet presAssocID="{61FCDC71-E70D-4F4E-A982-681C30C9D296}" presName="compNode" presStyleCnt="0"/>
      <dgm:spPr/>
    </dgm:pt>
    <dgm:pt modelId="{35FBAB05-1DFB-4339-B56F-2E76FAAE0F9A}" type="pres">
      <dgm:prSet presAssocID="{61FCDC71-E70D-4F4E-A982-681C30C9D296}" presName="pictRect" presStyleLbl="node1" presStyleIdx="5" presStyleCnt="12"/>
      <dgm:spPr>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000" r="-1000"/>
          </a:stretch>
        </a:blipFill>
        <a:ln>
          <a:solidFill>
            <a:schemeClr val="tx1"/>
          </a:solidFill>
        </a:ln>
      </dgm:spPr>
    </dgm:pt>
    <dgm:pt modelId="{649C1E10-087E-427C-AB51-15847FC20108}" type="pres">
      <dgm:prSet presAssocID="{61FCDC71-E70D-4F4E-A982-681C30C9D296}" presName="textRect" presStyleLbl="revTx" presStyleIdx="5" presStyleCnt="12">
        <dgm:presLayoutVars>
          <dgm:bulletEnabled val="1"/>
        </dgm:presLayoutVars>
      </dgm:prSet>
      <dgm:spPr/>
      <dgm:t>
        <a:bodyPr/>
        <a:lstStyle/>
        <a:p>
          <a:endParaRPr lang="en-US"/>
        </a:p>
      </dgm:t>
    </dgm:pt>
    <dgm:pt modelId="{D4028BA6-DA6F-4A73-B903-FFEBDBD8A1A0}" type="pres">
      <dgm:prSet presAssocID="{E7229907-71C7-4507-A4C4-1B573CC0B4CF}" presName="sibTrans" presStyleLbl="sibTrans2D1" presStyleIdx="0" presStyleCnt="0"/>
      <dgm:spPr/>
      <dgm:t>
        <a:bodyPr/>
        <a:lstStyle/>
        <a:p>
          <a:endParaRPr lang="en-US"/>
        </a:p>
      </dgm:t>
    </dgm:pt>
    <dgm:pt modelId="{99ABE178-9EC5-4008-94FC-7A7F8EA2131F}" type="pres">
      <dgm:prSet presAssocID="{BF54CD0A-B47D-44D5-AD3A-96AFF238E78D}" presName="compNode" presStyleCnt="0"/>
      <dgm:spPr/>
    </dgm:pt>
    <dgm:pt modelId="{35AB5FE7-CAB3-4BA0-857B-6CABFC9686CB}" type="pres">
      <dgm:prSet presAssocID="{BF54CD0A-B47D-44D5-AD3A-96AFF238E78D}" presName="pictRect" presStyleLbl="node1" presStyleIdx="6" presStyleCnt="12"/>
      <dgm:spPr>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t="-47000" b="-47000"/>
          </a:stretch>
        </a:blipFill>
        <a:ln>
          <a:solidFill>
            <a:schemeClr val="tx1"/>
          </a:solidFill>
        </a:ln>
      </dgm:spPr>
    </dgm:pt>
    <dgm:pt modelId="{20A57692-023E-4C82-B86B-0A6837D313ED}" type="pres">
      <dgm:prSet presAssocID="{BF54CD0A-B47D-44D5-AD3A-96AFF238E78D}" presName="textRect" presStyleLbl="revTx" presStyleIdx="6" presStyleCnt="12">
        <dgm:presLayoutVars>
          <dgm:bulletEnabled val="1"/>
        </dgm:presLayoutVars>
      </dgm:prSet>
      <dgm:spPr/>
      <dgm:t>
        <a:bodyPr/>
        <a:lstStyle/>
        <a:p>
          <a:endParaRPr lang="en-US"/>
        </a:p>
      </dgm:t>
    </dgm:pt>
    <dgm:pt modelId="{ADD7C79C-D8C8-4193-A563-F591F84C7824}" type="pres">
      <dgm:prSet presAssocID="{3BDD7F79-E1FF-4E5D-8BE4-DC136180BC8D}" presName="sibTrans" presStyleLbl="sibTrans2D1" presStyleIdx="0" presStyleCnt="0"/>
      <dgm:spPr/>
      <dgm:t>
        <a:bodyPr/>
        <a:lstStyle/>
        <a:p>
          <a:endParaRPr lang="en-US"/>
        </a:p>
      </dgm:t>
    </dgm:pt>
    <dgm:pt modelId="{0656FE65-AC79-4256-9173-20820EBB2023}" type="pres">
      <dgm:prSet presAssocID="{0F485CAE-7B83-4C18-B85F-9B103070810B}" presName="compNode" presStyleCnt="0"/>
      <dgm:spPr/>
    </dgm:pt>
    <dgm:pt modelId="{D9526FD1-60F0-4520-8EE8-79F6775EC5F0}" type="pres">
      <dgm:prSet presAssocID="{0F485CAE-7B83-4C18-B85F-9B103070810B}" presName="pictRect" presStyleLbl="node1" presStyleIdx="7" presStyleCnt="12"/>
      <dgm:spPr>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59000" b="-59000"/>
          </a:stretch>
        </a:blipFill>
        <a:ln>
          <a:solidFill>
            <a:schemeClr val="tx1"/>
          </a:solidFill>
        </a:ln>
      </dgm:spPr>
    </dgm:pt>
    <dgm:pt modelId="{7A49A7DE-856C-4004-9FD7-4186C3588EB5}" type="pres">
      <dgm:prSet presAssocID="{0F485CAE-7B83-4C18-B85F-9B103070810B}" presName="textRect" presStyleLbl="revTx" presStyleIdx="7" presStyleCnt="12">
        <dgm:presLayoutVars>
          <dgm:bulletEnabled val="1"/>
        </dgm:presLayoutVars>
      </dgm:prSet>
      <dgm:spPr/>
      <dgm:t>
        <a:bodyPr/>
        <a:lstStyle/>
        <a:p>
          <a:endParaRPr lang="en-US"/>
        </a:p>
      </dgm:t>
    </dgm:pt>
    <dgm:pt modelId="{245CE25E-5B59-4018-A0A0-3EFEB6C20CBC}" type="pres">
      <dgm:prSet presAssocID="{8B59286C-1AA2-4554-BEEF-8CEBEC66D277}" presName="sibTrans" presStyleLbl="sibTrans2D1" presStyleIdx="0" presStyleCnt="0"/>
      <dgm:spPr/>
      <dgm:t>
        <a:bodyPr/>
        <a:lstStyle/>
        <a:p>
          <a:endParaRPr lang="en-US"/>
        </a:p>
      </dgm:t>
    </dgm:pt>
    <dgm:pt modelId="{132D9DCC-FF66-47C0-A415-11E760E95831}" type="pres">
      <dgm:prSet presAssocID="{2AF8F50C-4D5B-46A0-A770-323F50A41E6D}" presName="compNode" presStyleCnt="0"/>
      <dgm:spPr/>
    </dgm:pt>
    <dgm:pt modelId="{32FDB136-19AE-415C-8023-E8B8FDEBA78D}" type="pres">
      <dgm:prSet presAssocID="{2AF8F50C-4D5B-46A0-A770-323F50A41E6D}" presName="pictRect" presStyleLbl="node1" presStyleIdx="8" presStyleCnt="12"/>
      <dgm:spPr>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t="-26000" b="-26000"/>
          </a:stretch>
        </a:blipFill>
        <a:ln>
          <a:solidFill>
            <a:schemeClr val="tx1"/>
          </a:solidFill>
        </a:ln>
      </dgm:spPr>
    </dgm:pt>
    <dgm:pt modelId="{FF4CF649-448C-4E90-B11D-C40CB8FF8D08}" type="pres">
      <dgm:prSet presAssocID="{2AF8F50C-4D5B-46A0-A770-323F50A41E6D}" presName="textRect" presStyleLbl="revTx" presStyleIdx="8" presStyleCnt="12">
        <dgm:presLayoutVars>
          <dgm:bulletEnabled val="1"/>
        </dgm:presLayoutVars>
      </dgm:prSet>
      <dgm:spPr/>
      <dgm:t>
        <a:bodyPr/>
        <a:lstStyle/>
        <a:p>
          <a:endParaRPr lang="en-US"/>
        </a:p>
      </dgm:t>
    </dgm:pt>
    <dgm:pt modelId="{98D6ACBA-A7A8-4077-86F3-24A1B0ACC8C2}" type="pres">
      <dgm:prSet presAssocID="{37B3994E-3E96-490A-97B4-51C266CA7777}" presName="sibTrans" presStyleLbl="sibTrans2D1" presStyleIdx="0" presStyleCnt="0"/>
      <dgm:spPr/>
      <dgm:t>
        <a:bodyPr/>
        <a:lstStyle/>
        <a:p>
          <a:endParaRPr lang="en-US"/>
        </a:p>
      </dgm:t>
    </dgm:pt>
    <dgm:pt modelId="{E2CE85EB-57C4-4557-803E-19DA616916AC}" type="pres">
      <dgm:prSet presAssocID="{3FA48087-E940-47B3-8F01-510F3B31907D}" presName="compNode" presStyleCnt="0"/>
      <dgm:spPr/>
    </dgm:pt>
    <dgm:pt modelId="{9D9EA809-D4DB-4255-A9B5-85423F276392}" type="pres">
      <dgm:prSet presAssocID="{3FA48087-E940-47B3-8F01-510F3B31907D}" presName="pictRect" presStyleLbl="node1" presStyleIdx="9" presStyleCnt="12"/>
      <dgm:spPr>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41000" b="-41000"/>
          </a:stretch>
        </a:blipFill>
        <a:ln>
          <a:solidFill>
            <a:schemeClr val="tx1"/>
          </a:solidFill>
        </a:ln>
      </dgm:spPr>
    </dgm:pt>
    <dgm:pt modelId="{F33C02C7-AD6B-4265-9331-C2720A07C823}" type="pres">
      <dgm:prSet presAssocID="{3FA48087-E940-47B3-8F01-510F3B31907D}" presName="textRect" presStyleLbl="revTx" presStyleIdx="9" presStyleCnt="12">
        <dgm:presLayoutVars>
          <dgm:bulletEnabled val="1"/>
        </dgm:presLayoutVars>
      </dgm:prSet>
      <dgm:spPr/>
      <dgm:t>
        <a:bodyPr/>
        <a:lstStyle/>
        <a:p>
          <a:endParaRPr lang="en-US"/>
        </a:p>
      </dgm:t>
    </dgm:pt>
    <dgm:pt modelId="{B3CB250C-EF83-46F4-842F-6A26B3D66939}" type="pres">
      <dgm:prSet presAssocID="{1BB3E7D1-CAEA-4886-B50E-941142417E41}" presName="sibTrans" presStyleLbl="sibTrans2D1" presStyleIdx="0" presStyleCnt="0"/>
      <dgm:spPr/>
      <dgm:t>
        <a:bodyPr/>
        <a:lstStyle/>
        <a:p>
          <a:endParaRPr lang="en-US"/>
        </a:p>
      </dgm:t>
    </dgm:pt>
    <dgm:pt modelId="{32A00A13-1FFA-4BEC-816D-5FD344A4A05B}" type="pres">
      <dgm:prSet presAssocID="{F5F1F938-F2E3-4318-B0B9-F0569646DEC8}" presName="compNode" presStyleCnt="0"/>
      <dgm:spPr/>
    </dgm:pt>
    <dgm:pt modelId="{DFCFEFB8-8313-4ED0-84F5-3D3B43FE80E3}" type="pres">
      <dgm:prSet presAssocID="{F5F1F938-F2E3-4318-B0B9-F0569646DEC8}" presName="pictRect" presStyleLbl="node1" presStyleIdx="10" presStyleCnt="12"/>
      <dgm:spPr>
        <a:prstGeom prst="rect">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t="-52000" b="-52000"/>
          </a:stretch>
        </a:blipFill>
        <a:ln>
          <a:solidFill>
            <a:schemeClr val="tx1"/>
          </a:solidFill>
        </a:ln>
      </dgm:spPr>
    </dgm:pt>
    <dgm:pt modelId="{B1944305-A541-4E12-8554-0D87E24D5B8C}" type="pres">
      <dgm:prSet presAssocID="{F5F1F938-F2E3-4318-B0B9-F0569646DEC8}" presName="textRect" presStyleLbl="revTx" presStyleIdx="10" presStyleCnt="12">
        <dgm:presLayoutVars>
          <dgm:bulletEnabled val="1"/>
        </dgm:presLayoutVars>
      </dgm:prSet>
      <dgm:spPr/>
      <dgm:t>
        <a:bodyPr/>
        <a:lstStyle/>
        <a:p>
          <a:endParaRPr lang="en-US"/>
        </a:p>
      </dgm:t>
    </dgm:pt>
    <dgm:pt modelId="{53F46B90-F399-4E65-869E-631AAAAC10DB}" type="pres">
      <dgm:prSet presAssocID="{50A31FA2-31F4-47A3-95A2-4B92B6BD9354}" presName="sibTrans" presStyleLbl="sibTrans2D1" presStyleIdx="0" presStyleCnt="0"/>
      <dgm:spPr/>
      <dgm:t>
        <a:bodyPr/>
        <a:lstStyle/>
        <a:p>
          <a:endParaRPr lang="en-US"/>
        </a:p>
      </dgm:t>
    </dgm:pt>
    <dgm:pt modelId="{7CC25F92-AD0E-4CB2-ACD9-496788033103}" type="pres">
      <dgm:prSet presAssocID="{A13289AC-525E-40D6-B5D3-A83E61A1D173}" presName="compNode" presStyleCnt="0"/>
      <dgm:spPr/>
    </dgm:pt>
    <dgm:pt modelId="{3881ABF3-2035-45C8-8B7F-BA6E3C90DC46}" type="pres">
      <dgm:prSet presAssocID="{A13289AC-525E-40D6-B5D3-A83E61A1D173}" presName="pictRect" presStyleLbl="node1" presStyleIdx="11" presStyleCnt="12"/>
      <dgm:spPr>
        <a:prstGeom prst="rect">
          <a:avLst/>
        </a:prstGeom>
        <a:blipFill>
          <a:blip xmlns:r="http://schemas.openxmlformats.org/officeDocument/2006/relationships" r:embed="rId12" cstate="print">
            <a:extLst>
              <a:ext uri="{28A0092B-C50C-407E-A947-70E740481C1C}">
                <a14:useLocalDpi xmlns:a14="http://schemas.microsoft.com/office/drawing/2010/main" val="0"/>
              </a:ext>
            </a:extLst>
          </a:blip>
          <a:srcRect/>
          <a:stretch>
            <a:fillRect t="-16000" b="-16000"/>
          </a:stretch>
        </a:blipFill>
        <a:ln>
          <a:solidFill>
            <a:schemeClr val="tx1"/>
          </a:solidFill>
        </a:ln>
      </dgm:spPr>
    </dgm:pt>
    <dgm:pt modelId="{9E1CFAC8-DDD8-412C-B9A7-BDB11A35F729}" type="pres">
      <dgm:prSet presAssocID="{A13289AC-525E-40D6-B5D3-A83E61A1D173}" presName="textRect" presStyleLbl="revTx" presStyleIdx="11" presStyleCnt="12">
        <dgm:presLayoutVars>
          <dgm:bulletEnabled val="1"/>
        </dgm:presLayoutVars>
      </dgm:prSet>
      <dgm:spPr/>
      <dgm:t>
        <a:bodyPr/>
        <a:lstStyle/>
        <a:p>
          <a:endParaRPr lang="en-US"/>
        </a:p>
      </dgm:t>
    </dgm:pt>
  </dgm:ptLst>
  <dgm:cxnLst>
    <dgm:cxn modelId="{C8DC4693-32BE-44EE-99BA-B7F3B82D0D82}" srcId="{F3A3D8C8-3B29-488C-978B-5831F551F131}" destId="{A13289AC-525E-40D6-B5D3-A83E61A1D173}" srcOrd="11" destOrd="0" parTransId="{58C79DD3-1EAE-46E3-A2EC-F184FDCBD1CA}" sibTransId="{1904A3C2-9E59-4B2A-8569-2D17C0682058}"/>
    <dgm:cxn modelId="{5DE38F8F-FF5F-4B5A-9F37-2BBB6CE85A86}" srcId="{F3A3D8C8-3B29-488C-978B-5831F551F131}" destId="{2D1471AC-E4DD-4DFE-8758-E50459E19C2C}" srcOrd="2" destOrd="0" parTransId="{BFDF0419-7D9E-40AC-86C6-49FEA2E8EBD1}" sibTransId="{5599B89F-009B-4DCF-AE96-E2F42EC7A93C}"/>
    <dgm:cxn modelId="{74041C2B-FE43-4694-87A9-852FCC8B5A9D}" srcId="{F3A3D8C8-3B29-488C-978B-5831F551F131}" destId="{BF54CD0A-B47D-44D5-AD3A-96AFF238E78D}" srcOrd="6" destOrd="0" parTransId="{DDA486D2-8213-4E3E-984F-91AC5634AA98}" sibTransId="{3BDD7F79-E1FF-4E5D-8BE4-DC136180BC8D}"/>
    <dgm:cxn modelId="{0C7287B8-2444-4A40-93E8-B84FF3C6069D}" srcId="{F3A3D8C8-3B29-488C-978B-5831F551F131}" destId="{2AF8F50C-4D5B-46A0-A770-323F50A41E6D}" srcOrd="8" destOrd="0" parTransId="{8F6FE776-C7CF-4F7A-ADAA-B9DBACBD8D93}" sibTransId="{37B3994E-3E96-490A-97B4-51C266CA7777}"/>
    <dgm:cxn modelId="{4B966E7B-AC55-4C33-AC0F-22BAF233802C}" type="presOf" srcId="{E7229907-71C7-4507-A4C4-1B573CC0B4CF}" destId="{D4028BA6-DA6F-4A73-B903-FFEBDBD8A1A0}" srcOrd="0" destOrd="0" presId="urn:microsoft.com/office/officeart/2005/8/layout/pList1"/>
    <dgm:cxn modelId="{21BE06C3-F6FB-4D7B-959E-37BF2C61FC2E}" type="presOf" srcId="{3104E77B-A784-466E-BFB6-9B57B70D644E}" destId="{E62664ED-8C89-4E07-858E-1AB9DF11D71A}" srcOrd="0" destOrd="0" presId="urn:microsoft.com/office/officeart/2005/8/layout/pList1"/>
    <dgm:cxn modelId="{F78D8CDB-4D88-42A5-8D83-132E7853904F}" srcId="{F3A3D8C8-3B29-488C-978B-5831F551F131}" destId="{3104E77B-A784-466E-BFB6-9B57B70D644E}" srcOrd="3" destOrd="0" parTransId="{7DA6F5B4-3E6F-4FB3-BC2F-4F21EC29041D}" sibTransId="{8EBA59E8-DABE-4DEC-BD3F-B668F67906D9}"/>
    <dgm:cxn modelId="{8D691773-0AD9-4592-9F0C-4151BA0E01F5}" srcId="{F3A3D8C8-3B29-488C-978B-5831F551F131}" destId="{7B4F2E10-213C-4753-85B3-0A367F2DBB26}" srcOrd="4" destOrd="0" parTransId="{171F9042-42C0-4D43-8895-08B170F6C3CF}" sibTransId="{CE4773D0-31D8-4B82-9C22-92B68C343C19}"/>
    <dgm:cxn modelId="{83482624-84A7-4295-81DE-744396A8774F}" type="presOf" srcId="{A13289AC-525E-40D6-B5D3-A83E61A1D173}" destId="{9E1CFAC8-DDD8-412C-B9A7-BDB11A35F729}" srcOrd="0" destOrd="0" presId="urn:microsoft.com/office/officeart/2005/8/layout/pList1"/>
    <dgm:cxn modelId="{C757F780-DF5F-4063-AD85-AB0ED9F11E1E}" type="presOf" srcId="{3BDD7F79-E1FF-4E5D-8BE4-DC136180BC8D}" destId="{ADD7C79C-D8C8-4193-A563-F591F84C7824}" srcOrd="0" destOrd="0" presId="urn:microsoft.com/office/officeart/2005/8/layout/pList1"/>
    <dgm:cxn modelId="{07B8A65A-EEDB-4A32-A465-42CC39597403}" type="presOf" srcId="{BF54CD0A-B47D-44D5-AD3A-96AFF238E78D}" destId="{20A57692-023E-4C82-B86B-0A6837D313ED}" srcOrd="0" destOrd="0" presId="urn:microsoft.com/office/officeart/2005/8/layout/pList1"/>
    <dgm:cxn modelId="{E7E57C2A-B44B-4463-89E7-50B71F2EBE8F}" type="presOf" srcId="{37B3994E-3E96-490A-97B4-51C266CA7777}" destId="{98D6ACBA-A7A8-4077-86F3-24A1B0ACC8C2}" srcOrd="0" destOrd="0" presId="urn:microsoft.com/office/officeart/2005/8/layout/pList1"/>
    <dgm:cxn modelId="{3DF51B45-31E7-49F8-A947-F1F2B41ABE28}" type="presOf" srcId="{F3A3D8C8-3B29-488C-978B-5831F551F131}" destId="{25DB5984-2972-4CBA-AE1A-A373D8CCDF84}" srcOrd="0" destOrd="0" presId="urn:microsoft.com/office/officeart/2005/8/layout/pList1"/>
    <dgm:cxn modelId="{2208E908-1DAF-4B9E-97F0-A2342CA54B1F}" srcId="{F3A3D8C8-3B29-488C-978B-5831F551F131}" destId="{61FCDC71-E70D-4F4E-A982-681C30C9D296}" srcOrd="5" destOrd="0" parTransId="{F1F4D0EE-6C49-4F1B-907C-A784D6060C73}" sibTransId="{E7229907-71C7-4507-A4C4-1B573CC0B4CF}"/>
    <dgm:cxn modelId="{765B432D-9244-443A-A8BF-A86D75ABB393}" type="presOf" srcId="{61FCDC71-E70D-4F4E-A982-681C30C9D296}" destId="{649C1E10-087E-427C-AB51-15847FC20108}" srcOrd="0" destOrd="0" presId="urn:microsoft.com/office/officeart/2005/8/layout/pList1"/>
    <dgm:cxn modelId="{86A9C924-C195-4CAE-8175-A01381A7E44B}" srcId="{F3A3D8C8-3B29-488C-978B-5831F551F131}" destId="{3FA48087-E940-47B3-8F01-510F3B31907D}" srcOrd="9" destOrd="0" parTransId="{CDC2ADE9-78CE-4CB8-B1CD-2A5872FB28EC}" sibTransId="{1BB3E7D1-CAEA-4886-B50E-941142417E41}"/>
    <dgm:cxn modelId="{BD6D9605-95F5-4FFA-ACD9-518EA1E7D87C}" type="presOf" srcId="{8A01FF21-ADAD-4559-A065-6857CC7FC5E5}" destId="{CC8C949F-2A9A-4BC2-90E8-0D6CDEF6A0FF}" srcOrd="0" destOrd="0" presId="urn:microsoft.com/office/officeart/2005/8/layout/pList1"/>
    <dgm:cxn modelId="{9D91F8F2-3906-483A-8F3F-B29AB172F1D0}" type="presOf" srcId="{8EBA59E8-DABE-4DEC-BD3F-B668F67906D9}" destId="{E3CDB38A-FCAD-4565-84D8-5EF881E8F710}" srcOrd="0" destOrd="0" presId="urn:microsoft.com/office/officeart/2005/8/layout/pList1"/>
    <dgm:cxn modelId="{4B7A4886-B79F-4AC4-84AA-51075BF699FB}" type="presOf" srcId="{CE4773D0-31D8-4B82-9C22-92B68C343C19}" destId="{B5E8BC54-7944-4D3C-9D40-B0161EFB6CFC}" srcOrd="0" destOrd="0" presId="urn:microsoft.com/office/officeart/2005/8/layout/pList1"/>
    <dgm:cxn modelId="{347E891E-D1BE-4CAF-9B1C-8C8873513DFF}" srcId="{F3A3D8C8-3B29-488C-978B-5831F551F131}" destId="{0F485CAE-7B83-4C18-B85F-9B103070810B}" srcOrd="7" destOrd="0" parTransId="{E79C01C6-9DDE-4424-B11D-70BCBC7A65B7}" sibTransId="{8B59286C-1AA2-4554-BEEF-8CEBEC66D277}"/>
    <dgm:cxn modelId="{8A805F99-3852-40AF-B103-6146DB47D588}" type="presOf" srcId="{2AF8F50C-4D5B-46A0-A770-323F50A41E6D}" destId="{FF4CF649-448C-4E90-B11D-C40CB8FF8D08}" srcOrd="0" destOrd="0" presId="urn:microsoft.com/office/officeart/2005/8/layout/pList1"/>
    <dgm:cxn modelId="{EC64DECB-32AD-423B-BD4C-AE9726199AB2}" type="presOf" srcId="{EC2851A0-6360-4F9C-8FFF-11DBCDEBED12}" destId="{0EC8393A-361A-43BF-8F09-C38594923E9C}" srcOrd="0" destOrd="0" presId="urn:microsoft.com/office/officeart/2005/8/layout/pList1"/>
    <dgm:cxn modelId="{9CEC7423-5135-40EA-B94D-1E2BDE37E359}" type="presOf" srcId="{F5F1F938-F2E3-4318-B0B9-F0569646DEC8}" destId="{B1944305-A541-4E12-8554-0D87E24D5B8C}" srcOrd="0" destOrd="0" presId="urn:microsoft.com/office/officeart/2005/8/layout/pList1"/>
    <dgm:cxn modelId="{CAFB642C-FB2B-4E9C-B0AA-7967CC3214F2}" type="presOf" srcId="{3FA48087-E940-47B3-8F01-510F3B31907D}" destId="{F33C02C7-AD6B-4265-9331-C2720A07C823}" srcOrd="0" destOrd="0" presId="urn:microsoft.com/office/officeart/2005/8/layout/pList1"/>
    <dgm:cxn modelId="{C039F2DD-A52D-4463-938D-775974B6DC25}" type="presOf" srcId="{50A31FA2-31F4-47A3-95A2-4B92B6BD9354}" destId="{53F46B90-F399-4E65-869E-631AAAAC10DB}" srcOrd="0" destOrd="0" presId="urn:microsoft.com/office/officeart/2005/8/layout/pList1"/>
    <dgm:cxn modelId="{6A2B5924-2B7A-4DB2-B3D7-5AE291F73B8A}" type="presOf" srcId="{1179394E-5F4B-42BD-893A-51044004DDDD}" destId="{9FEF1FCA-8E34-46FF-A8C0-B04066875127}" srcOrd="0" destOrd="0" presId="urn:microsoft.com/office/officeart/2005/8/layout/pList1"/>
    <dgm:cxn modelId="{C4015E54-67A8-4274-BD7C-C3FC2C359776}" srcId="{F3A3D8C8-3B29-488C-978B-5831F551F131}" destId="{A86BC90A-E062-456A-9DCF-83B4A1D3C599}" srcOrd="0" destOrd="0" parTransId="{DEF36E0E-8C23-47B7-A2CC-F62702DD71F9}" sibTransId="{EC2851A0-6360-4F9C-8FFF-11DBCDEBED12}"/>
    <dgm:cxn modelId="{95C07733-515D-43D7-B33C-499BA3B932D5}" type="presOf" srcId="{0F485CAE-7B83-4C18-B85F-9B103070810B}" destId="{7A49A7DE-856C-4004-9FD7-4186C3588EB5}" srcOrd="0" destOrd="0" presId="urn:microsoft.com/office/officeart/2005/8/layout/pList1"/>
    <dgm:cxn modelId="{70946946-ADD2-4D3C-97E1-3F9D3DBF8FA7}" srcId="{F3A3D8C8-3B29-488C-978B-5831F551F131}" destId="{1179394E-5F4B-42BD-893A-51044004DDDD}" srcOrd="1" destOrd="0" parTransId="{A83D7BFE-8E84-4CFF-B7AF-EB4675ED69BD}" sibTransId="{8A01FF21-ADAD-4559-A065-6857CC7FC5E5}"/>
    <dgm:cxn modelId="{F0F5ADEA-63FA-4150-A046-8E199CBC5CAC}" type="presOf" srcId="{A86BC90A-E062-456A-9DCF-83B4A1D3C599}" destId="{F1B54067-0AD8-4F4F-91E4-1C5E9C760124}" srcOrd="0" destOrd="0" presId="urn:microsoft.com/office/officeart/2005/8/layout/pList1"/>
    <dgm:cxn modelId="{92B4BAFB-8EFF-4903-BA3F-557C0F04F06A}" type="presOf" srcId="{2D1471AC-E4DD-4DFE-8758-E50459E19C2C}" destId="{428C3196-08E0-48E6-8851-2838342FFF5D}" srcOrd="0" destOrd="0" presId="urn:microsoft.com/office/officeart/2005/8/layout/pList1"/>
    <dgm:cxn modelId="{1D637C13-A93E-41EF-81E7-368EDC6897D6}" srcId="{F3A3D8C8-3B29-488C-978B-5831F551F131}" destId="{F5F1F938-F2E3-4318-B0B9-F0569646DEC8}" srcOrd="10" destOrd="0" parTransId="{BD8D6D97-F8A5-46BC-A79E-7FBF72DDA75E}" sibTransId="{50A31FA2-31F4-47A3-95A2-4B92B6BD9354}"/>
    <dgm:cxn modelId="{2BA25651-3EE8-4492-804B-D11A3B5F0BCA}" type="presOf" srcId="{7B4F2E10-213C-4753-85B3-0A367F2DBB26}" destId="{F319FF83-E46C-4182-B04C-6CBD78230C9E}" srcOrd="0" destOrd="0" presId="urn:microsoft.com/office/officeart/2005/8/layout/pList1"/>
    <dgm:cxn modelId="{6FCEA9C7-07EB-492A-96B5-0A21E232D4A1}" type="presOf" srcId="{8B59286C-1AA2-4554-BEEF-8CEBEC66D277}" destId="{245CE25E-5B59-4018-A0A0-3EFEB6C20CBC}" srcOrd="0" destOrd="0" presId="urn:microsoft.com/office/officeart/2005/8/layout/pList1"/>
    <dgm:cxn modelId="{791DC0BA-8751-4C23-B0F1-FF2D8214E9B6}" type="presOf" srcId="{5599B89F-009B-4DCF-AE96-E2F42EC7A93C}" destId="{22418DEE-AC58-46F9-8116-DD2696F4AA27}" srcOrd="0" destOrd="0" presId="urn:microsoft.com/office/officeart/2005/8/layout/pList1"/>
    <dgm:cxn modelId="{E5DA28E5-9212-4271-8D30-A5CFD7C3964C}" type="presOf" srcId="{1BB3E7D1-CAEA-4886-B50E-941142417E41}" destId="{B3CB250C-EF83-46F4-842F-6A26B3D66939}" srcOrd="0" destOrd="0" presId="urn:microsoft.com/office/officeart/2005/8/layout/pList1"/>
    <dgm:cxn modelId="{A4A2BC35-ABE2-4BAC-B10F-0CDFB720B2C7}" type="presParOf" srcId="{25DB5984-2972-4CBA-AE1A-A373D8CCDF84}" destId="{9A2DF6C5-62B5-444D-984B-7FC51C23319E}" srcOrd="0" destOrd="0" presId="urn:microsoft.com/office/officeart/2005/8/layout/pList1"/>
    <dgm:cxn modelId="{7B727D58-8ABE-47F8-BBF0-D55A632B08C3}" type="presParOf" srcId="{9A2DF6C5-62B5-444D-984B-7FC51C23319E}" destId="{8B7AB69F-65FD-4B3C-9B98-A112D35037BE}" srcOrd="0" destOrd="0" presId="urn:microsoft.com/office/officeart/2005/8/layout/pList1"/>
    <dgm:cxn modelId="{9A728D5B-4D96-459F-B0F7-22CFB9F7A9FB}" type="presParOf" srcId="{9A2DF6C5-62B5-444D-984B-7FC51C23319E}" destId="{F1B54067-0AD8-4F4F-91E4-1C5E9C760124}" srcOrd="1" destOrd="0" presId="urn:microsoft.com/office/officeart/2005/8/layout/pList1"/>
    <dgm:cxn modelId="{7CB4735A-BA91-4BDD-80F1-9868A06E6797}" type="presParOf" srcId="{25DB5984-2972-4CBA-AE1A-A373D8CCDF84}" destId="{0EC8393A-361A-43BF-8F09-C38594923E9C}" srcOrd="1" destOrd="0" presId="urn:microsoft.com/office/officeart/2005/8/layout/pList1"/>
    <dgm:cxn modelId="{227CF536-8C23-4395-9C22-202FABFAF30E}" type="presParOf" srcId="{25DB5984-2972-4CBA-AE1A-A373D8CCDF84}" destId="{B405FA2C-9E5B-4CC3-88B9-8299BE5BB1C1}" srcOrd="2" destOrd="0" presId="urn:microsoft.com/office/officeart/2005/8/layout/pList1"/>
    <dgm:cxn modelId="{06D9F945-2DBC-4055-B07F-93448AED8EC7}" type="presParOf" srcId="{B405FA2C-9E5B-4CC3-88B9-8299BE5BB1C1}" destId="{6B130DA1-D603-4295-8D90-D8BB8CFEECE2}" srcOrd="0" destOrd="0" presId="urn:microsoft.com/office/officeart/2005/8/layout/pList1"/>
    <dgm:cxn modelId="{84248BF4-58C3-4CD7-9B32-53308AEDF3BF}" type="presParOf" srcId="{B405FA2C-9E5B-4CC3-88B9-8299BE5BB1C1}" destId="{9FEF1FCA-8E34-46FF-A8C0-B04066875127}" srcOrd="1" destOrd="0" presId="urn:microsoft.com/office/officeart/2005/8/layout/pList1"/>
    <dgm:cxn modelId="{1CA175D2-29E0-44DB-A04C-354A33EF151C}" type="presParOf" srcId="{25DB5984-2972-4CBA-AE1A-A373D8CCDF84}" destId="{CC8C949F-2A9A-4BC2-90E8-0D6CDEF6A0FF}" srcOrd="3" destOrd="0" presId="urn:microsoft.com/office/officeart/2005/8/layout/pList1"/>
    <dgm:cxn modelId="{7DEAC8F1-C468-4170-A491-2BF4C3BCB875}" type="presParOf" srcId="{25DB5984-2972-4CBA-AE1A-A373D8CCDF84}" destId="{6FE30262-7CF9-4506-BA04-88436AB10393}" srcOrd="4" destOrd="0" presId="urn:microsoft.com/office/officeart/2005/8/layout/pList1"/>
    <dgm:cxn modelId="{0A868739-6BB8-4386-A3BF-93670113614E}" type="presParOf" srcId="{6FE30262-7CF9-4506-BA04-88436AB10393}" destId="{1734F021-BF71-4629-9922-C3B44D4DC0CC}" srcOrd="0" destOrd="0" presId="urn:microsoft.com/office/officeart/2005/8/layout/pList1"/>
    <dgm:cxn modelId="{11D548AA-A063-4B22-8E31-207B8C6D1E75}" type="presParOf" srcId="{6FE30262-7CF9-4506-BA04-88436AB10393}" destId="{428C3196-08E0-48E6-8851-2838342FFF5D}" srcOrd="1" destOrd="0" presId="urn:microsoft.com/office/officeart/2005/8/layout/pList1"/>
    <dgm:cxn modelId="{41B97D7F-13E0-4AA0-A65B-0C640591FB8D}" type="presParOf" srcId="{25DB5984-2972-4CBA-AE1A-A373D8CCDF84}" destId="{22418DEE-AC58-46F9-8116-DD2696F4AA27}" srcOrd="5" destOrd="0" presId="urn:microsoft.com/office/officeart/2005/8/layout/pList1"/>
    <dgm:cxn modelId="{AB60AB89-4A5C-4BE5-8E0C-9CA1635DB5E1}" type="presParOf" srcId="{25DB5984-2972-4CBA-AE1A-A373D8CCDF84}" destId="{F5F1A59F-314D-4816-B7BD-2CA610BEBE65}" srcOrd="6" destOrd="0" presId="urn:microsoft.com/office/officeart/2005/8/layout/pList1"/>
    <dgm:cxn modelId="{717E1579-63F6-4C87-948B-5679A4EEA052}" type="presParOf" srcId="{F5F1A59F-314D-4816-B7BD-2CA610BEBE65}" destId="{4AC7C12A-EC51-4B24-B267-3677ABF42EED}" srcOrd="0" destOrd="0" presId="urn:microsoft.com/office/officeart/2005/8/layout/pList1"/>
    <dgm:cxn modelId="{2B73BEDA-EE9F-4383-AC06-8F758DF6D9D5}" type="presParOf" srcId="{F5F1A59F-314D-4816-B7BD-2CA610BEBE65}" destId="{E62664ED-8C89-4E07-858E-1AB9DF11D71A}" srcOrd="1" destOrd="0" presId="urn:microsoft.com/office/officeart/2005/8/layout/pList1"/>
    <dgm:cxn modelId="{768CE750-2DF7-49FF-816A-30B600C8AA1C}" type="presParOf" srcId="{25DB5984-2972-4CBA-AE1A-A373D8CCDF84}" destId="{E3CDB38A-FCAD-4565-84D8-5EF881E8F710}" srcOrd="7" destOrd="0" presId="urn:microsoft.com/office/officeart/2005/8/layout/pList1"/>
    <dgm:cxn modelId="{A1182875-EDF8-4661-B862-015503CA556A}" type="presParOf" srcId="{25DB5984-2972-4CBA-AE1A-A373D8CCDF84}" destId="{FB89C0CF-D2B7-4928-B8DA-1BB19D52570E}" srcOrd="8" destOrd="0" presId="urn:microsoft.com/office/officeart/2005/8/layout/pList1"/>
    <dgm:cxn modelId="{25856A87-5C09-4167-95C4-08C347E14CB2}" type="presParOf" srcId="{FB89C0CF-D2B7-4928-B8DA-1BB19D52570E}" destId="{37038397-B6D4-4371-B67D-A1C2CB8AEEC7}" srcOrd="0" destOrd="0" presId="urn:microsoft.com/office/officeart/2005/8/layout/pList1"/>
    <dgm:cxn modelId="{28346BC4-9715-451F-9B5F-623FE49CA37B}" type="presParOf" srcId="{FB89C0CF-D2B7-4928-B8DA-1BB19D52570E}" destId="{F319FF83-E46C-4182-B04C-6CBD78230C9E}" srcOrd="1" destOrd="0" presId="urn:microsoft.com/office/officeart/2005/8/layout/pList1"/>
    <dgm:cxn modelId="{D6D3B8D1-53F5-4C0A-9A60-C198E42E3D6A}" type="presParOf" srcId="{25DB5984-2972-4CBA-AE1A-A373D8CCDF84}" destId="{B5E8BC54-7944-4D3C-9D40-B0161EFB6CFC}" srcOrd="9" destOrd="0" presId="urn:microsoft.com/office/officeart/2005/8/layout/pList1"/>
    <dgm:cxn modelId="{84E70541-C945-4206-B1F2-5D10C348CA9A}" type="presParOf" srcId="{25DB5984-2972-4CBA-AE1A-A373D8CCDF84}" destId="{BDE5415E-C206-4691-A698-84B91D6DB384}" srcOrd="10" destOrd="0" presId="urn:microsoft.com/office/officeart/2005/8/layout/pList1"/>
    <dgm:cxn modelId="{27750BD3-10EB-43E5-846C-6FBF415749D1}" type="presParOf" srcId="{BDE5415E-C206-4691-A698-84B91D6DB384}" destId="{35FBAB05-1DFB-4339-B56F-2E76FAAE0F9A}" srcOrd="0" destOrd="0" presId="urn:microsoft.com/office/officeart/2005/8/layout/pList1"/>
    <dgm:cxn modelId="{2FF23669-4C79-4333-96DB-5D148D1574A4}" type="presParOf" srcId="{BDE5415E-C206-4691-A698-84B91D6DB384}" destId="{649C1E10-087E-427C-AB51-15847FC20108}" srcOrd="1" destOrd="0" presId="urn:microsoft.com/office/officeart/2005/8/layout/pList1"/>
    <dgm:cxn modelId="{5B59E21A-40FD-4434-AA1C-24DBBBDE86AD}" type="presParOf" srcId="{25DB5984-2972-4CBA-AE1A-A373D8CCDF84}" destId="{D4028BA6-DA6F-4A73-B903-FFEBDBD8A1A0}" srcOrd="11" destOrd="0" presId="urn:microsoft.com/office/officeart/2005/8/layout/pList1"/>
    <dgm:cxn modelId="{0B23B18C-3749-4D54-A19A-2AF08666A6D7}" type="presParOf" srcId="{25DB5984-2972-4CBA-AE1A-A373D8CCDF84}" destId="{99ABE178-9EC5-4008-94FC-7A7F8EA2131F}" srcOrd="12" destOrd="0" presId="urn:microsoft.com/office/officeart/2005/8/layout/pList1"/>
    <dgm:cxn modelId="{872731AE-3F57-4A99-B653-10DA2FCAB8CD}" type="presParOf" srcId="{99ABE178-9EC5-4008-94FC-7A7F8EA2131F}" destId="{35AB5FE7-CAB3-4BA0-857B-6CABFC9686CB}" srcOrd="0" destOrd="0" presId="urn:microsoft.com/office/officeart/2005/8/layout/pList1"/>
    <dgm:cxn modelId="{9BAC0047-D010-4B7C-8D66-9EF0EA216A03}" type="presParOf" srcId="{99ABE178-9EC5-4008-94FC-7A7F8EA2131F}" destId="{20A57692-023E-4C82-B86B-0A6837D313ED}" srcOrd="1" destOrd="0" presId="urn:microsoft.com/office/officeart/2005/8/layout/pList1"/>
    <dgm:cxn modelId="{997699C4-8F9C-4573-801B-230D9D259D42}" type="presParOf" srcId="{25DB5984-2972-4CBA-AE1A-A373D8CCDF84}" destId="{ADD7C79C-D8C8-4193-A563-F591F84C7824}" srcOrd="13" destOrd="0" presId="urn:microsoft.com/office/officeart/2005/8/layout/pList1"/>
    <dgm:cxn modelId="{59F1BDE7-F356-423E-94FB-C7612D7A2B7C}" type="presParOf" srcId="{25DB5984-2972-4CBA-AE1A-A373D8CCDF84}" destId="{0656FE65-AC79-4256-9173-20820EBB2023}" srcOrd="14" destOrd="0" presId="urn:microsoft.com/office/officeart/2005/8/layout/pList1"/>
    <dgm:cxn modelId="{29F100BF-C69B-4034-BC70-6DB5CC0B552A}" type="presParOf" srcId="{0656FE65-AC79-4256-9173-20820EBB2023}" destId="{D9526FD1-60F0-4520-8EE8-79F6775EC5F0}" srcOrd="0" destOrd="0" presId="urn:microsoft.com/office/officeart/2005/8/layout/pList1"/>
    <dgm:cxn modelId="{5E9750E3-54AC-4A2C-842E-66E10FCA134C}" type="presParOf" srcId="{0656FE65-AC79-4256-9173-20820EBB2023}" destId="{7A49A7DE-856C-4004-9FD7-4186C3588EB5}" srcOrd="1" destOrd="0" presId="urn:microsoft.com/office/officeart/2005/8/layout/pList1"/>
    <dgm:cxn modelId="{E59CF567-4302-48B6-A673-6BEBC87E2723}" type="presParOf" srcId="{25DB5984-2972-4CBA-AE1A-A373D8CCDF84}" destId="{245CE25E-5B59-4018-A0A0-3EFEB6C20CBC}" srcOrd="15" destOrd="0" presId="urn:microsoft.com/office/officeart/2005/8/layout/pList1"/>
    <dgm:cxn modelId="{5A4D4C20-E1F9-41E8-9D87-9736FF9B52F3}" type="presParOf" srcId="{25DB5984-2972-4CBA-AE1A-A373D8CCDF84}" destId="{132D9DCC-FF66-47C0-A415-11E760E95831}" srcOrd="16" destOrd="0" presId="urn:microsoft.com/office/officeart/2005/8/layout/pList1"/>
    <dgm:cxn modelId="{245E73DD-AA75-437C-B85C-4F0193A94648}" type="presParOf" srcId="{132D9DCC-FF66-47C0-A415-11E760E95831}" destId="{32FDB136-19AE-415C-8023-E8B8FDEBA78D}" srcOrd="0" destOrd="0" presId="urn:microsoft.com/office/officeart/2005/8/layout/pList1"/>
    <dgm:cxn modelId="{FA85EC04-9619-4BFC-8247-CA971E3E363F}" type="presParOf" srcId="{132D9DCC-FF66-47C0-A415-11E760E95831}" destId="{FF4CF649-448C-4E90-B11D-C40CB8FF8D08}" srcOrd="1" destOrd="0" presId="urn:microsoft.com/office/officeart/2005/8/layout/pList1"/>
    <dgm:cxn modelId="{DB8023D4-63E0-4B19-92CD-2C61F04F3246}" type="presParOf" srcId="{25DB5984-2972-4CBA-AE1A-A373D8CCDF84}" destId="{98D6ACBA-A7A8-4077-86F3-24A1B0ACC8C2}" srcOrd="17" destOrd="0" presId="urn:microsoft.com/office/officeart/2005/8/layout/pList1"/>
    <dgm:cxn modelId="{35B39509-1E24-4393-8B9E-B8FBA6F08F2B}" type="presParOf" srcId="{25DB5984-2972-4CBA-AE1A-A373D8CCDF84}" destId="{E2CE85EB-57C4-4557-803E-19DA616916AC}" srcOrd="18" destOrd="0" presId="urn:microsoft.com/office/officeart/2005/8/layout/pList1"/>
    <dgm:cxn modelId="{115AE64E-6FEE-45C9-BB64-767AD8C3F8B4}" type="presParOf" srcId="{E2CE85EB-57C4-4557-803E-19DA616916AC}" destId="{9D9EA809-D4DB-4255-A9B5-85423F276392}" srcOrd="0" destOrd="0" presId="urn:microsoft.com/office/officeart/2005/8/layout/pList1"/>
    <dgm:cxn modelId="{A225FF06-27AA-4432-BB22-35F7C00CEDC4}" type="presParOf" srcId="{E2CE85EB-57C4-4557-803E-19DA616916AC}" destId="{F33C02C7-AD6B-4265-9331-C2720A07C823}" srcOrd="1" destOrd="0" presId="urn:microsoft.com/office/officeart/2005/8/layout/pList1"/>
    <dgm:cxn modelId="{DCBDC251-009C-41D2-9897-233B651FC024}" type="presParOf" srcId="{25DB5984-2972-4CBA-AE1A-A373D8CCDF84}" destId="{B3CB250C-EF83-46F4-842F-6A26B3D66939}" srcOrd="19" destOrd="0" presId="urn:microsoft.com/office/officeart/2005/8/layout/pList1"/>
    <dgm:cxn modelId="{212A70A7-A55F-4691-B603-E45601BD457A}" type="presParOf" srcId="{25DB5984-2972-4CBA-AE1A-A373D8CCDF84}" destId="{32A00A13-1FFA-4BEC-816D-5FD344A4A05B}" srcOrd="20" destOrd="0" presId="urn:microsoft.com/office/officeart/2005/8/layout/pList1"/>
    <dgm:cxn modelId="{0A64AEC4-DF06-401D-84E2-B6ACA7B60F12}" type="presParOf" srcId="{32A00A13-1FFA-4BEC-816D-5FD344A4A05B}" destId="{DFCFEFB8-8313-4ED0-84F5-3D3B43FE80E3}" srcOrd="0" destOrd="0" presId="urn:microsoft.com/office/officeart/2005/8/layout/pList1"/>
    <dgm:cxn modelId="{FDF218B1-C1C0-4C08-8C81-E0C56075AB8D}" type="presParOf" srcId="{32A00A13-1FFA-4BEC-816D-5FD344A4A05B}" destId="{B1944305-A541-4E12-8554-0D87E24D5B8C}" srcOrd="1" destOrd="0" presId="urn:microsoft.com/office/officeart/2005/8/layout/pList1"/>
    <dgm:cxn modelId="{00C0099A-70C4-44F3-BA81-298F9C5B8676}" type="presParOf" srcId="{25DB5984-2972-4CBA-AE1A-A373D8CCDF84}" destId="{53F46B90-F399-4E65-869E-631AAAAC10DB}" srcOrd="21" destOrd="0" presId="urn:microsoft.com/office/officeart/2005/8/layout/pList1"/>
    <dgm:cxn modelId="{A3439479-C358-4B28-A580-3D4F9B47BB38}" type="presParOf" srcId="{25DB5984-2972-4CBA-AE1A-A373D8CCDF84}" destId="{7CC25F92-AD0E-4CB2-ACD9-496788033103}" srcOrd="22" destOrd="0" presId="urn:microsoft.com/office/officeart/2005/8/layout/pList1"/>
    <dgm:cxn modelId="{69388301-9101-4EE8-B43C-56C1B3E1D39E}" type="presParOf" srcId="{7CC25F92-AD0E-4CB2-ACD9-496788033103}" destId="{3881ABF3-2035-45C8-8B7F-BA6E3C90DC46}" srcOrd="0" destOrd="0" presId="urn:microsoft.com/office/officeart/2005/8/layout/pList1"/>
    <dgm:cxn modelId="{3E517FEA-DCD2-4D7A-B501-2669B1D10602}" type="presParOf" srcId="{7CC25F92-AD0E-4CB2-ACD9-496788033103}" destId="{9E1CFAC8-DDD8-412C-B9A7-BDB11A35F729}"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3A03DA-FE8A-46F8-B9D5-BAFDBD5DD026}" type="doc">
      <dgm:prSet loTypeId="urn:microsoft.com/office/officeart/2016/7/layout/ChevronBlockProcess" loCatId="process" qsTypeId="urn:microsoft.com/office/officeart/2005/8/quickstyle/simple1" qsCatId="simple" csTypeId="urn:microsoft.com/office/officeart/2005/8/colors/accent3_2" csCatId="accent3" phldr="1"/>
      <dgm:spPr/>
      <dgm:t>
        <a:bodyPr/>
        <a:lstStyle/>
        <a:p>
          <a:endParaRPr lang="en-US"/>
        </a:p>
      </dgm:t>
    </dgm:pt>
    <dgm:pt modelId="{FB1F4C1D-36CD-43AE-94F0-2107E6E38750}">
      <dgm:prSet/>
      <dgm:spPr/>
      <dgm:t>
        <a:bodyPr/>
        <a:lstStyle/>
        <a:p>
          <a:r>
            <a:rPr lang="en-US" dirty="0"/>
            <a:t>1. Identify disaster resilience needs</a:t>
          </a:r>
        </a:p>
      </dgm:t>
    </dgm:pt>
    <dgm:pt modelId="{00DBAB19-4CC7-4CAE-AE86-8DF060E1AA5E}" type="parTrans" cxnId="{9883357F-5E2E-4FAE-B9D5-36BF9F69D009}">
      <dgm:prSet/>
      <dgm:spPr/>
      <dgm:t>
        <a:bodyPr/>
        <a:lstStyle/>
        <a:p>
          <a:endParaRPr lang="en-US"/>
        </a:p>
      </dgm:t>
    </dgm:pt>
    <dgm:pt modelId="{AEBB812E-2878-4037-9278-4A9FC3B7FAFF}" type="sibTrans" cxnId="{9883357F-5E2E-4FAE-B9D5-36BF9F69D009}">
      <dgm:prSet/>
      <dgm:spPr/>
      <dgm:t>
        <a:bodyPr/>
        <a:lstStyle/>
        <a:p>
          <a:endParaRPr lang="en-US"/>
        </a:p>
      </dgm:t>
    </dgm:pt>
    <dgm:pt modelId="{A2748DB7-CF1F-452F-8A92-660CE7FE8A11}">
      <dgm:prSet custT="1"/>
      <dgm:spPr/>
      <dgm:t>
        <a:bodyPr/>
        <a:lstStyle/>
        <a:p>
          <a:r>
            <a:rPr lang="en-US" sz="1800" dirty="0"/>
            <a:t>Understand that history matters</a:t>
          </a:r>
        </a:p>
      </dgm:t>
    </dgm:pt>
    <dgm:pt modelId="{68338EED-5DAB-4EE8-967F-07E565C81AF2}" type="parTrans" cxnId="{144DFF70-2399-4BEB-A31B-F7E3999BACDB}">
      <dgm:prSet/>
      <dgm:spPr/>
      <dgm:t>
        <a:bodyPr/>
        <a:lstStyle/>
        <a:p>
          <a:endParaRPr lang="en-US"/>
        </a:p>
      </dgm:t>
    </dgm:pt>
    <dgm:pt modelId="{767FA8A6-73DC-41F4-9A4C-F6F1483754C1}" type="sibTrans" cxnId="{144DFF70-2399-4BEB-A31B-F7E3999BACDB}">
      <dgm:prSet/>
      <dgm:spPr/>
      <dgm:t>
        <a:bodyPr/>
        <a:lstStyle/>
        <a:p>
          <a:endParaRPr lang="en-US"/>
        </a:p>
      </dgm:t>
    </dgm:pt>
    <dgm:pt modelId="{4475CFE7-0AF7-4C35-9AE8-0EAF2AB55186}">
      <dgm:prSet custT="1"/>
      <dgm:spPr/>
      <dgm:t>
        <a:bodyPr/>
        <a:lstStyle/>
        <a:p>
          <a:r>
            <a:rPr lang="en-US" sz="1800" dirty="0"/>
            <a:t>Different groups need different supports</a:t>
          </a:r>
        </a:p>
      </dgm:t>
    </dgm:pt>
    <dgm:pt modelId="{48AD2743-ABC0-4C3F-9F6A-BC749A31EBEE}" type="parTrans" cxnId="{2C98BCED-1FC9-498D-B09F-5052C210A5B7}">
      <dgm:prSet/>
      <dgm:spPr/>
      <dgm:t>
        <a:bodyPr/>
        <a:lstStyle/>
        <a:p>
          <a:endParaRPr lang="en-US"/>
        </a:p>
      </dgm:t>
    </dgm:pt>
    <dgm:pt modelId="{48119537-D91E-49C4-8FE9-8BF757E06E58}" type="sibTrans" cxnId="{2C98BCED-1FC9-498D-B09F-5052C210A5B7}">
      <dgm:prSet/>
      <dgm:spPr/>
      <dgm:t>
        <a:bodyPr/>
        <a:lstStyle/>
        <a:p>
          <a:endParaRPr lang="en-US"/>
        </a:p>
      </dgm:t>
    </dgm:pt>
    <dgm:pt modelId="{6D23CD93-5F85-4084-BF5B-35D4A30E9991}">
      <dgm:prSet custT="1"/>
      <dgm:spPr/>
      <dgm:t>
        <a:bodyPr/>
        <a:lstStyle/>
        <a:p>
          <a:r>
            <a:rPr lang="en-US" sz="1800" dirty="0"/>
            <a:t>Intersectionality also matters</a:t>
          </a:r>
        </a:p>
        <a:p>
          <a:r>
            <a:rPr lang="en-US" sz="1800" dirty="0"/>
            <a:t>Mitigation is missing</a:t>
          </a:r>
        </a:p>
      </dgm:t>
    </dgm:pt>
    <dgm:pt modelId="{6167844A-792C-488E-998E-E7E318E1000C}" type="parTrans" cxnId="{3B42A1DD-C68C-4D23-9145-2F12D153A565}">
      <dgm:prSet/>
      <dgm:spPr/>
      <dgm:t>
        <a:bodyPr/>
        <a:lstStyle/>
        <a:p>
          <a:endParaRPr lang="en-US"/>
        </a:p>
      </dgm:t>
    </dgm:pt>
    <dgm:pt modelId="{DF7BF8FD-FEBD-4CBE-87AE-B511866ACF93}" type="sibTrans" cxnId="{3B42A1DD-C68C-4D23-9145-2F12D153A565}">
      <dgm:prSet/>
      <dgm:spPr/>
      <dgm:t>
        <a:bodyPr/>
        <a:lstStyle/>
        <a:p>
          <a:endParaRPr lang="en-US"/>
        </a:p>
      </dgm:t>
    </dgm:pt>
    <dgm:pt modelId="{7FD65B3A-64EF-4045-9DFF-EA218E6E1C79}">
      <dgm:prSet/>
      <dgm:spPr/>
      <dgm:t>
        <a:bodyPr/>
        <a:lstStyle/>
        <a:p>
          <a:r>
            <a:rPr lang="en-US" dirty="0"/>
            <a:t>2. Identify the types of supports that are engaging disadvantaged groups</a:t>
          </a:r>
        </a:p>
      </dgm:t>
    </dgm:pt>
    <dgm:pt modelId="{3A2E20B8-9325-4C7E-BA6D-B9FE047D6BDA}" type="parTrans" cxnId="{62149149-EE65-491B-AFEC-0EA07FBCBC85}">
      <dgm:prSet/>
      <dgm:spPr/>
      <dgm:t>
        <a:bodyPr/>
        <a:lstStyle/>
        <a:p>
          <a:endParaRPr lang="en-US"/>
        </a:p>
      </dgm:t>
    </dgm:pt>
    <dgm:pt modelId="{EA283E88-948A-4EE0-A332-25664F011580}" type="sibTrans" cxnId="{62149149-EE65-491B-AFEC-0EA07FBCBC85}">
      <dgm:prSet/>
      <dgm:spPr/>
      <dgm:t>
        <a:bodyPr/>
        <a:lstStyle/>
        <a:p>
          <a:endParaRPr lang="en-US"/>
        </a:p>
      </dgm:t>
    </dgm:pt>
    <dgm:pt modelId="{44686834-DA6C-4A43-80F8-4BF6E9798C4F}">
      <dgm:prSet custT="1"/>
      <dgm:spPr/>
      <dgm:t>
        <a:bodyPr/>
        <a:lstStyle/>
        <a:p>
          <a:r>
            <a:rPr lang="en-US" sz="1800" dirty="0"/>
            <a:t>Communication and trust are essential</a:t>
          </a:r>
        </a:p>
      </dgm:t>
    </dgm:pt>
    <dgm:pt modelId="{C4045878-975F-4762-8287-01DBE89AA22F}" type="parTrans" cxnId="{B5149E1D-C6D9-47BF-B0F8-2AE2586BEB80}">
      <dgm:prSet/>
      <dgm:spPr/>
      <dgm:t>
        <a:bodyPr/>
        <a:lstStyle/>
        <a:p>
          <a:endParaRPr lang="en-US"/>
        </a:p>
      </dgm:t>
    </dgm:pt>
    <dgm:pt modelId="{4BF1F6E3-1C54-4A4D-AC3A-F39DD5CAAA82}" type="sibTrans" cxnId="{B5149E1D-C6D9-47BF-B0F8-2AE2586BEB80}">
      <dgm:prSet/>
      <dgm:spPr/>
      <dgm:t>
        <a:bodyPr/>
        <a:lstStyle/>
        <a:p>
          <a:endParaRPr lang="en-US"/>
        </a:p>
      </dgm:t>
    </dgm:pt>
    <dgm:pt modelId="{40F9EB7D-7CC9-4331-97F1-665EEB4A204A}">
      <dgm:prSet custT="1"/>
      <dgm:spPr/>
      <dgm:t>
        <a:bodyPr/>
        <a:lstStyle/>
        <a:p>
          <a:r>
            <a:rPr lang="en-US" sz="1800" dirty="0"/>
            <a:t>Interventions are targeted</a:t>
          </a:r>
        </a:p>
      </dgm:t>
    </dgm:pt>
    <dgm:pt modelId="{8163EFAE-61AE-4BF4-83A9-A0234DFF0105}" type="parTrans" cxnId="{235F3404-BEE4-4BFB-98F5-F815605ED078}">
      <dgm:prSet/>
      <dgm:spPr/>
      <dgm:t>
        <a:bodyPr/>
        <a:lstStyle/>
        <a:p>
          <a:endParaRPr lang="en-US"/>
        </a:p>
      </dgm:t>
    </dgm:pt>
    <dgm:pt modelId="{67E8D9EC-11A9-4D20-8E9D-A7FA8968208C}" type="sibTrans" cxnId="{235F3404-BEE4-4BFB-98F5-F815605ED078}">
      <dgm:prSet/>
      <dgm:spPr/>
      <dgm:t>
        <a:bodyPr/>
        <a:lstStyle/>
        <a:p>
          <a:endParaRPr lang="en-US"/>
        </a:p>
      </dgm:t>
    </dgm:pt>
    <dgm:pt modelId="{D9AAF605-87EF-4F5E-B849-B2D6FDF5F345}">
      <dgm:prSet custT="1"/>
      <dgm:spPr/>
      <dgm:t>
        <a:bodyPr/>
        <a:lstStyle/>
        <a:p>
          <a:r>
            <a:rPr lang="en-US" sz="1800" dirty="0"/>
            <a:t>Communicate with individuals through multiple platforms</a:t>
          </a:r>
        </a:p>
        <a:p>
          <a:r>
            <a:rPr lang="en-US" sz="1800" dirty="0"/>
            <a:t>Collaborative efforts are most successful</a:t>
          </a:r>
        </a:p>
        <a:p>
          <a:endParaRPr lang="en-US" sz="1500" dirty="0"/>
        </a:p>
      </dgm:t>
    </dgm:pt>
    <dgm:pt modelId="{184505FC-8D82-4BCA-9097-66A0660EAC64}" type="parTrans" cxnId="{9C98BF3A-2C18-436F-81F1-0B466AF6FC6A}">
      <dgm:prSet/>
      <dgm:spPr/>
      <dgm:t>
        <a:bodyPr/>
        <a:lstStyle/>
        <a:p>
          <a:endParaRPr lang="en-US"/>
        </a:p>
      </dgm:t>
    </dgm:pt>
    <dgm:pt modelId="{7DE8CCFA-B484-4B1D-AEC1-FFABCD86B47F}" type="sibTrans" cxnId="{9C98BF3A-2C18-436F-81F1-0B466AF6FC6A}">
      <dgm:prSet/>
      <dgm:spPr/>
      <dgm:t>
        <a:bodyPr/>
        <a:lstStyle/>
        <a:p>
          <a:endParaRPr lang="en-US"/>
        </a:p>
      </dgm:t>
    </dgm:pt>
    <dgm:pt modelId="{538D6D64-2EE4-4ED2-8928-923B67CECD10}">
      <dgm:prSet/>
      <dgm:spPr/>
      <dgm:t>
        <a:bodyPr/>
        <a:lstStyle/>
        <a:p>
          <a:r>
            <a:rPr lang="en-US" dirty="0"/>
            <a:t>3. Reveal barriers to federal investment</a:t>
          </a:r>
        </a:p>
      </dgm:t>
    </dgm:pt>
    <dgm:pt modelId="{BBB18755-7EB5-405C-A3F8-F56225C552D2}" type="parTrans" cxnId="{579B63F7-7647-4863-8A83-0DEA4637BC80}">
      <dgm:prSet/>
      <dgm:spPr/>
      <dgm:t>
        <a:bodyPr/>
        <a:lstStyle/>
        <a:p>
          <a:endParaRPr lang="en-US"/>
        </a:p>
      </dgm:t>
    </dgm:pt>
    <dgm:pt modelId="{E1A60BB7-CFFF-40BC-94F6-72EC4FCE2576}" type="sibTrans" cxnId="{579B63F7-7647-4863-8A83-0DEA4637BC80}">
      <dgm:prSet/>
      <dgm:spPr/>
      <dgm:t>
        <a:bodyPr/>
        <a:lstStyle/>
        <a:p>
          <a:endParaRPr lang="en-US"/>
        </a:p>
      </dgm:t>
    </dgm:pt>
    <dgm:pt modelId="{9FFD6A3C-E8B3-4398-BF06-7B6A8782E082}">
      <dgm:prSet custT="1"/>
      <dgm:spPr/>
      <dgm:t>
        <a:bodyPr/>
        <a:lstStyle/>
        <a:p>
          <a:r>
            <a:rPr lang="en-US" sz="1800" dirty="0"/>
            <a:t>Identify language and cultural barriers</a:t>
          </a:r>
        </a:p>
        <a:p>
          <a:r>
            <a:rPr lang="en-US" sz="1800" dirty="0"/>
            <a:t>Leverage local knowledge </a:t>
          </a:r>
        </a:p>
        <a:p>
          <a:r>
            <a:rPr lang="en-US" sz="1800" dirty="0"/>
            <a:t>Review BRIC application for barriers to equity</a:t>
          </a:r>
        </a:p>
        <a:p>
          <a:r>
            <a:rPr lang="en-US" sz="1800" dirty="0"/>
            <a:t>See communities as experts</a:t>
          </a:r>
        </a:p>
        <a:p>
          <a:endParaRPr lang="en-US" sz="1500" dirty="0"/>
        </a:p>
      </dgm:t>
    </dgm:pt>
    <dgm:pt modelId="{677F038A-3FDA-45A5-86D8-3B04132DCFCB}" type="parTrans" cxnId="{258EE50F-F7F8-4C31-9DF9-418C3A76725E}">
      <dgm:prSet/>
      <dgm:spPr/>
      <dgm:t>
        <a:bodyPr/>
        <a:lstStyle/>
        <a:p>
          <a:endParaRPr lang="en-US"/>
        </a:p>
      </dgm:t>
    </dgm:pt>
    <dgm:pt modelId="{D9141FE6-5FE1-4CB3-B0CC-C15089989E92}" type="sibTrans" cxnId="{258EE50F-F7F8-4C31-9DF9-418C3A76725E}">
      <dgm:prSet/>
      <dgm:spPr/>
      <dgm:t>
        <a:bodyPr/>
        <a:lstStyle/>
        <a:p>
          <a:endParaRPr lang="en-US"/>
        </a:p>
      </dgm:t>
    </dgm:pt>
    <dgm:pt modelId="{61155B7E-EAAD-4447-A4ED-7C78075A1ABE}" type="pres">
      <dgm:prSet presAssocID="{1E3A03DA-FE8A-46F8-B9D5-BAFDBD5DD026}" presName="Name0" presStyleCnt="0">
        <dgm:presLayoutVars>
          <dgm:dir/>
          <dgm:animLvl val="lvl"/>
          <dgm:resizeHandles val="exact"/>
        </dgm:presLayoutVars>
      </dgm:prSet>
      <dgm:spPr/>
      <dgm:t>
        <a:bodyPr/>
        <a:lstStyle/>
        <a:p>
          <a:endParaRPr lang="en-US"/>
        </a:p>
      </dgm:t>
    </dgm:pt>
    <dgm:pt modelId="{591B7E4A-C0E1-4CEC-BA50-76EF52FB9D90}" type="pres">
      <dgm:prSet presAssocID="{FB1F4C1D-36CD-43AE-94F0-2107E6E38750}" presName="composite" presStyleCnt="0"/>
      <dgm:spPr/>
    </dgm:pt>
    <dgm:pt modelId="{74DC99F1-45D9-42DB-9981-14DF616DF62F}" type="pres">
      <dgm:prSet presAssocID="{FB1F4C1D-36CD-43AE-94F0-2107E6E38750}" presName="parTx" presStyleLbl="alignNode1" presStyleIdx="0" presStyleCnt="3">
        <dgm:presLayoutVars>
          <dgm:chMax val="0"/>
          <dgm:chPref val="0"/>
        </dgm:presLayoutVars>
      </dgm:prSet>
      <dgm:spPr/>
      <dgm:t>
        <a:bodyPr/>
        <a:lstStyle/>
        <a:p>
          <a:endParaRPr lang="en-US"/>
        </a:p>
      </dgm:t>
    </dgm:pt>
    <dgm:pt modelId="{70626596-C70A-4AC2-84B8-0154430934D2}" type="pres">
      <dgm:prSet presAssocID="{FB1F4C1D-36CD-43AE-94F0-2107E6E38750}" presName="desTx" presStyleLbl="alignAccFollowNode1" presStyleIdx="0" presStyleCnt="3">
        <dgm:presLayoutVars/>
      </dgm:prSet>
      <dgm:spPr/>
      <dgm:t>
        <a:bodyPr/>
        <a:lstStyle/>
        <a:p>
          <a:endParaRPr lang="en-US"/>
        </a:p>
      </dgm:t>
    </dgm:pt>
    <dgm:pt modelId="{9AFE5EEC-F6B3-4D8B-8DCD-E7C474E1F9B6}" type="pres">
      <dgm:prSet presAssocID="{AEBB812E-2878-4037-9278-4A9FC3B7FAFF}" presName="space" presStyleCnt="0"/>
      <dgm:spPr/>
    </dgm:pt>
    <dgm:pt modelId="{B0EA5F17-54EF-421B-AABD-AECB6D7540EB}" type="pres">
      <dgm:prSet presAssocID="{7FD65B3A-64EF-4045-9DFF-EA218E6E1C79}" presName="composite" presStyleCnt="0"/>
      <dgm:spPr/>
    </dgm:pt>
    <dgm:pt modelId="{76E5CBD2-2F4D-4F4A-91F7-6309684FF0BC}" type="pres">
      <dgm:prSet presAssocID="{7FD65B3A-64EF-4045-9DFF-EA218E6E1C79}" presName="parTx" presStyleLbl="alignNode1" presStyleIdx="1" presStyleCnt="3">
        <dgm:presLayoutVars>
          <dgm:chMax val="0"/>
          <dgm:chPref val="0"/>
        </dgm:presLayoutVars>
      </dgm:prSet>
      <dgm:spPr/>
      <dgm:t>
        <a:bodyPr/>
        <a:lstStyle/>
        <a:p>
          <a:endParaRPr lang="en-US"/>
        </a:p>
      </dgm:t>
    </dgm:pt>
    <dgm:pt modelId="{970F6C1B-EBA2-473B-A77D-C05F0A183DF1}" type="pres">
      <dgm:prSet presAssocID="{7FD65B3A-64EF-4045-9DFF-EA218E6E1C79}" presName="desTx" presStyleLbl="alignAccFollowNode1" presStyleIdx="1" presStyleCnt="3">
        <dgm:presLayoutVars/>
      </dgm:prSet>
      <dgm:spPr/>
      <dgm:t>
        <a:bodyPr/>
        <a:lstStyle/>
        <a:p>
          <a:endParaRPr lang="en-US"/>
        </a:p>
      </dgm:t>
    </dgm:pt>
    <dgm:pt modelId="{BC95786B-24BC-406F-9E2E-C2F22A3AA277}" type="pres">
      <dgm:prSet presAssocID="{EA283E88-948A-4EE0-A332-25664F011580}" presName="space" presStyleCnt="0"/>
      <dgm:spPr/>
    </dgm:pt>
    <dgm:pt modelId="{7F02F936-0BE6-46F4-9F2D-2A25F83A0443}" type="pres">
      <dgm:prSet presAssocID="{538D6D64-2EE4-4ED2-8928-923B67CECD10}" presName="composite" presStyleCnt="0"/>
      <dgm:spPr/>
    </dgm:pt>
    <dgm:pt modelId="{28EC69FF-1349-4C85-940A-B05632CAD7D3}" type="pres">
      <dgm:prSet presAssocID="{538D6D64-2EE4-4ED2-8928-923B67CECD10}" presName="parTx" presStyleLbl="alignNode1" presStyleIdx="2" presStyleCnt="3">
        <dgm:presLayoutVars>
          <dgm:chMax val="0"/>
          <dgm:chPref val="0"/>
        </dgm:presLayoutVars>
      </dgm:prSet>
      <dgm:spPr/>
      <dgm:t>
        <a:bodyPr/>
        <a:lstStyle/>
        <a:p>
          <a:endParaRPr lang="en-US"/>
        </a:p>
      </dgm:t>
    </dgm:pt>
    <dgm:pt modelId="{89658568-A35F-45F2-BB8E-579B898C2682}" type="pres">
      <dgm:prSet presAssocID="{538D6D64-2EE4-4ED2-8928-923B67CECD10}" presName="desTx" presStyleLbl="alignAccFollowNode1" presStyleIdx="2" presStyleCnt="3">
        <dgm:presLayoutVars/>
      </dgm:prSet>
      <dgm:spPr/>
      <dgm:t>
        <a:bodyPr/>
        <a:lstStyle/>
        <a:p>
          <a:endParaRPr lang="en-US"/>
        </a:p>
      </dgm:t>
    </dgm:pt>
  </dgm:ptLst>
  <dgm:cxnLst>
    <dgm:cxn modelId="{235F3404-BEE4-4BFB-98F5-F815605ED078}" srcId="{7FD65B3A-64EF-4045-9DFF-EA218E6E1C79}" destId="{40F9EB7D-7CC9-4331-97F1-665EEB4A204A}" srcOrd="1" destOrd="0" parTransId="{8163EFAE-61AE-4BF4-83A9-A0234DFF0105}" sibTransId="{67E8D9EC-11A9-4D20-8E9D-A7FA8968208C}"/>
    <dgm:cxn modelId="{258EE50F-F7F8-4C31-9DF9-418C3A76725E}" srcId="{538D6D64-2EE4-4ED2-8928-923B67CECD10}" destId="{9FFD6A3C-E8B3-4398-BF06-7B6A8782E082}" srcOrd="0" destOrd="0" parTransId="{677F038A-3FDA-45A5-86D8-3B04132DCFCB}" sibTransId="{D9141FE6-5FE1-4CB3-B0CC-C15089989E92}"/>
    <dgm:cxn modelId="{0175B627-E1D0-44AB-8755-4EF3911D9842}" type="presOf" srcId="{FB1F4C1D-36CD-43AE-94F0-2107E6E38750}" destId="{74DC99F1-45D9-42DB-9981-14DF616DF62F}" srcOrd="0" destOrd="0" presId="urn:microsoft.com/office/officeart/2016/7/layout/ChevronBlockProcess"/>
    <dgm:cxn modelId="{1FA29A2B-A5E7-4373-AAE2-D63CD545F3A3}" type="presOf" srcId="{6D23CD93-5F85-4084-BF5B-35D4A30E9991}" destId="{70626596-C70A-4AC2-84B8-0154430934D2}" srcOrd="0" destOrd="2" presId="urn:microsoft.com/office/officeart/2016/7/layout/ChevronBlockProcess"/>
    <dgm:cxn modelId="{144DFF70-2399-4BEB-A31B-F7E3999BACDB}" srcId="{FB1F4C1D-36CD-43AE-94F0-2107E6E38750}" destId="{A2748DB7-CF1F-452F-8A92-660CE7FE8A11}" srcOrd="0" destOrd="0" parTransId="{68338EED-5DAB-4EE8-967F-07E565C81AF2}" sibTransId="{767FA8A6-73DC-41F4-9A4C-F6F1483754C1}"/>
    <dgm:cxn modelId="{902F4C5C-7AD1-441A-8BC3-E3119B814515}" type="presOf" srcId="{44686834-DA6C-4A43-80F8-4BF6E9798C4F}" destId="{970F6C1B-EBA2-473B-A77D-C05F0A183DF1}" srcOrd="0" destOrd="0" presId="urn:microsoft.com/office/officeart/2016/7/layout/ChevronBlockProcess"/>
    <dgm:cxn modelId="{B77C9D83-007E-4F03-9228-FD35A3D516CA}" type="presOf" srcId="{D9AAF605-87EF-4F5E-B849-B2D6FDF5F345}" destId="{970F6C1B-EBA2-473B-A77D-C05F0A183DF1}" srcOrd="0" destOrd="2" presId="urn:microsoft.com/office/officeart/2016/7/layout/ChevronBlockProcess"/>
    <dgm:cxn modelId="{1CA3FCD9-0B7C-40AE-A42F-2AD9BDD1D37E}" type="presOf" srcId="{7FD65B3A-64EF-4045-9DFF-EA218E6E1C79}" destId="{76E5CBD2-2F4D-4F4A-91F7-6309684FF0BC}" srcOrd="0" destOrd="0" presId="urn:microsoft.com/office/officeart/2016/7/layout/ChevronBlockProcess"/>
    <dgm:cxn modelId="{48CDA1DD-BB86-4D9E-B187-1F7A4522F976}" type="presOf" srcId="{A2748DB7-CF1F-452F-8A92-660CE7FE8A11}" destId="{70626596-C70A-4AC2-84B8-0154430934D2}" srcOrd="0" destOrd="0" presId="urn:microsoft.com/office/officeart/2016/7/layout/ChevronBlockProcess"/>
    <dgm:cxn modelId="{74C46B9E-0295-4516-8DC4-EA2794B938CA}" type="presOf" srcId="{9FFD6A3C-E8B3-4398-BF06-7B6A8782E082}" destId="{89658568-A35F-45F2-BB8E-579B898C2682}" srcOrd="0" destOrd="0" presId="urn:microsoft.com/office/officeart/2016/7/layout/ChevronBlockProcess"/>
    <dgm:cxn modelId="{579B63F7-7647-4863-8A83-0DEA4637BC80}" srcId="{1E3A03DA-FE8A-46F8-B9D5-BAFDBD5DD026}" destId="{538D6D64-2EE4-4ED2-8928-923B67CECD10}" srcOrd="2" destOrd="0" parTransId="{BBB18755-7EB5-405C-A3F8-F56225C552D2}" sibTransId="{E1A60BB7-CFFF-40BC-94F6-72EC4FCE2576}"/>
    <dgm:cxn modelId="{9883357F-5E2E-4FAE-B9D5-36BF9F69D009}" srcId="{1E3A03DA-FE8A-46F8-B9D5-BAFDBD5DD026}" destId="{FB1F4C1D-36CD-43AE-94F0-2107E6E38750}" srcOrd="0" destOrd="0" parTransId="{00DBAB19-4CC7-4CAE-AE86-8DF060E1AA5E}" sibTransId="{AEBB812E-2878-4037-9278-4A9FC3B7FAFF}"/>
    <dgm:cxn modelId="{B5149E1D-C6D9-47BF-B0F8-2AE2586BEB80}" srcId="{7FD65B3A-64EF-4045-9DFF-EA218E6E1C79}" destId="{44686834-DA6C-4A43-80F8-4BF6E9798C4F}" srcOrd="0" destOrd="0" parTransId="{C4045878-975F-4762-8287-01DBE89AA22F}" sibTransId="{4BF1F6E3-1C54-4A4D-AC3A-F39DD5CAAA82}"/>
    <dgm:cxn modelId="{E765937F-0B70-43FC-96B9-7441663C8065}" type="presOf" srcId="{4475CFE7-0AF7-4C35-9AE8-0EAF2AB55186}" destId="{70626596-C70A-4AC2-84B8-0154430934D2}" srcOrd="0" destOrd="1" presId="urn:microsoft.com/office/officeart/2016/7/layout/ChevronBlockProcess"/>
    <dgm:cxn modelId="{62149149-EE65-491B-AFEC-0EA07FBCBC85}" srcId="{1E3A03DA-FE8A-46F8-B9D5-BAFDBD5DD026}" destId="{7FD65B3A-64EF-4045-9DFF-EA218E6E1C79}" srcOrd="1" destOrd="0" parTransId="{3A2E20B8-9325-4C7E-BA6D-B9FE047D6BDA}" sibTransId="{EA283E88-948A-4EE0-A332-25664F011580}"/>
    <dgm:cxn modelId="{898A43BB-D9CE-4FDB-A077-9E8402C5D3C5}" type="presOf" srcId="{1E3A03DA-FE8A-46F8-B9D5-BAFDBD5DD026}" destId="{61155B7E-EAAD-4447-A4ED-7C78075A1ABE}" srcOrd="0" destOrd="0" presId="urn:microsoft.com/office/officeart/2016/7/layout/ChevronBlockProcess"/>
    <dgm:cxn modelId="{9C98BF3A-2C18-436F-81F1-0B466AF6FC6A}" srcId="{7FD65B3A-64EF-4045-9DFF-EA218E6E1C79}" destId="{D9AAF605-87EF-4F5E-B849-B2D6FDF5F345}" srcOrd="2" destOrd="0" parTransId="{184505FC-8D82-4BCA-9097-66A0660EAC64}" sibTransId="{7DE8CCFA-B484-4B1D-AEC1-FFABCD86B47F}"/>
    <dgm:cxn modelId="{2C98BCED-1FC9-498D-B09F-5052C210A5B7}" srcId="{FB1F4C1D-36CD-43AE-94F0-2107E6E38750}" destId="{4475CFE7-0AF7-4C35-9AE8-0EAF2AB55186}" srcOrd="1" destOrd="0" parTransId="{48AD2743-ABC0-4C3F-9F6A-BC749A31EBEE}" sibTransId="{48119537-D91E-49C4-8FE9-8BF757E06E58}"/>
    <dgm:cxn modelId="{8124474B-1A1A-49F1-B93B-9060C31A133E}" type="presOf" srcId="{538D6D64-2EE4-4ED2-8928-923B67CECD10}" destId="{28EC69FF-1349-4C85-940A-B05632CAD7D3}" srcOrd="0" destOrd="0" presId="urn:microsoft.com/office/officeart/2016/7/layout/ChevronBlockProcess"/>
    <dgm:cxn modelId="{3B42A1DD-C68C-4D23-9145-2F12D153A565}" srcId="{FB1F4C1D-36CD-43AE-94F0-2107E6E38750}" destId="{6D23CD93-5F85-4084-BF5B-35D4A30E9991}" srcOrd="2" destOrd="0" parTransId="{6167844A-792C-488E-998E-E7E318E1000C}" sibTransId="{DF7BF8FD-FEBD-4CBE-87AE-B511866ACF93}"/>
    <dgm:cxn modelId="{F8269CD0-D18F-47F0-8DCF-7DB5D4AED1DA}" type="presOf" srcId="{40F9EB7D-7CC9-4331-97F1-665EEB4A204A}" destId="{970F6C1B-EBA2-473B-A77D-C05F0A183DF1}" srcOrd="0" destOrd="1" presId="urn:microsoft.com/office/officeart/2016/7/layout/ChevronBlockProcess"/>
    <dgm:cxn modelId="{C495B467-646D-47BE-94B3-47E66F442E9F}" type="presParOf" srcId="{61155B7E-EAAD-4447-A4ED-7C78075A1ABE}" destId="{591B7E4A-C0E1-4CEC-BA50-76EF52FB9D90}" srcOrd="0" destOrd="0" presId="urn:microsoft.com/office/officeart/2016/7/layout/ChevronBlockProcess"/>
    <dgm:cxn modelId="{537E0FDD-A851-40E7-B5C6-6575026BA89B}" type="presParOf" srcId="{591B7E4A-C0E1-4CEC-BA50-76EF52FB9D90}" destId="{74DC99F1-45D9-42DB-9981-14DF616DF62F}" srcOrd="0" destOrd="0" presId="urn:microsoft.com/office/officeart/2016/7/layout/ChevronBlockProcess"/>
    <dgm:cxn modelId="{D63C553C-8A18-4D55-9BB6-34730CBBBCA4}" type="presParOf" srcId="{591B7E4A-C0E1-4CEC-BA50-76EF52FB9D90}" destId="{70626596-C70A-4AC2-84B8-0154430934D2}" srcOrd="1" destOrd="0" presId="urn:microsoft.com/office/officeart/2016/7/layout/ChevronBlockProcess"/>
    <dgm:cxn modelId="{8814945C-C48E-4818-8E66-E530EB02FC49}" type="presParOf" srcId="{61155B7E-EAAD-4447-A4ED-7C78075A1ABE}" destId="{9AFE5EEC-F6B3-4D8B-8DCD-E7C474E1F9B6}" srcOrd="1" destOrd="0" presId="urn:microsoft.com/office/officeart/2016/7/layout/ChevronBlockProcess"/>
    <dgm:cxn modelId="{F00FF2C5-6364-47EA-A07C-076364B6D068}" type="presParOf" srcId="{61155B7E-EAAD-4447-A4ED-7C78075A1ABE}" destId="{B0EA5F17-54EF-421B-AABD-AECB6D7540EB}" srcOrd="2" destOrd="0" presId="urn:microsoft.com/office/officeart/2016/7/layout/ChevronBlockProcess"/>
    <dgm:cxn modelId="{0C97D003-895A-4765-8C77-EDDD5E05410A}" type="presParOf" srcId="{B0EA5F17-54EF-421B-AABD-AECB6D7540EB}" destId="{76E5CBD2-2F4D-4F4A-91F7-6309684FF0BC}" srcOrd="0" destOrd="0" presId="urn:microsoft.com/office/officeart/2016/7/layout/ChevronBlockProcess"/>
    <dgm:cxn modelId="{CF3E677B-7DF8-49FC-8DA9-04CB97DB9649}" type="presParOf" srcId="{B0EA5F17-54EF-421B-AABD-AECB6D7540EB}" destId="{970F6C1B-EBA2-473B-A77D-C05F0A183DF1}" srcOrd="1" destOrd="0" presId="urn:microsoft.com/office/officeart/2016/7/layout/ChevronBlockProcess"/>
    <dgm:cxn modelId="{020A50F2-9E97-4542-BDA4-F2298D3BBD51}" type="presParOf" srcId="{61155B7E-EAAD-4447-A4ED-7C78075A1ABE}" destId="{BC95786B-24BC-406F-9E2E-C2F22A3AA277}" srcOrd="3" destOrd="0" presId="urn:microsoft.com/office/officeart/2016/7/layout/ChevronBlockProcess"/>
    <dgm:cxn modelId="{8CBDDF95-B5D9-4E8F-A7F4-03812D9CB4B1}" type="presParOf" srcId="{61155B7E-EAAD-4447-A4ED-7C78075A1ABE}" destId="{7F02F936-0BE6-46F4-9F2D-2A25F83A0443}" srcOrd="4" destOrd="0" presId="urn:microsoft.com/office/officeart/2016/7/layout/ChevronBlockProcess"/>
    <dgm:cxn modelId="{35BA02A2-2CE8-4244-81EB-9F5B2D93255B}" type="presParOf" srcId="{7F02F936-0BE6-46F4-9F2D-2A25F83A0443}" destId="{28EC69FF-1349-4C85-940A-B05632CAD7D3}" srcOrd="0" destOrd="0" presId="urn:microsoft.com/office/officeart/2016/7/layout/ChevronBlockProcess"/>
    <dgm:cxn modelId="{8755BC60-5490-4C70-B56D-990A41D9943F}" type="presParOf" srcId="{7F02F936-0BE6-46F4-9F2D-2A25F83A0443}" destId="{89658568-A35F-45F2-BB8E-579B898C2682}"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DFA7F8-DDDE-4E0F-8168-4F0E4CEB7A8C}" type="doc">
      <dgm:prSet loTypeId="urn:microsoft.com/office/officeart/2005/8/layout/pyramid1" loCatId="pyramid" qsTypeId="urn:microsoft.com/office/officeart/2005/8/quickstyle/simple1" qsCatId="simple" csTypeId="urn:microsoft.com/office/officeart/2005/8/colors/colorful4" csCatId="colorful" phldr="1"/>
      <dgm:spPr/>
      <dgm:t>
        <a:bodyPr/>
        <a:lstStyle/>
        <a:p>
          <a:endParaRPr lang="en-US"/>
        </a:p>
      </dgm:t>
    </dgm:pt>
    <dgm:pt modelId="{83F6EEFA-F42F-4ED1-8132-0A66C0BFFE74}">
      <dgm:prSet/>
      <dgm:spPr>
        <a:solidFill>
          <a:srgbClr val="FCF004"/>
        </a:solidFill>
      </dgm:spPr>
      <dgm:t>
        <a:bodyPr/>
        <a:lstStyle/>
        <a:p>
          <a:r>
            <a:rPr lang="en-US" b="1" dirty="0"/>
            <a:t>Address short-term needs – BRIC proposal and review process</a:t>
          </a:r>
        </a:p>
      </dgm:t>
    </dgm:pt>
    <dgm:pt modelId="{958ABDA4-08A2-4BCD-A513-C4FEBC0B13AA}" type="parTrans" cxnId="{D2DB1CA7-ED74-4722-9ACB-AE1293FFDBE9}">
      <dgm:prSet/>
      <dgm:spPr/>
      <dgm:t>
        <a:bodyPr/>
        <a:lstStyle/>
        <a:p>
          <a:endParaRPr lang="en-US"/>
        </a:p>
      </dgm:t>
    </dgm:pt>
    <dgm:pt modelId="{A18CD59A-9E96-4328-A9F1-DCE0896FC5DD}" type="sibTrans" cxnId="{D2DB1CA7-ED74-4722-9ACB-AE1293FFDBE9}">
      <dgm:prSet/>
      <dgm:spPr/>
      <dgm:t>
        <a:bodyPr/>
        <a:lstStyle/>
        <a:p>
          <a:endParaRPr lang="en-US"/>
        </a:p>
      </dgm:t>
    </dgm:pt>
    <dgm:pt modelId="{72679998-6082-4250-8750-57C9801769C1}">
      <dgm:prSet/>
      <dgm:spPr>
        <a:solidFill>
          <a:srgbClr val="FFC000"/>
        </a:solidFill>
      </dgm:spPr>
      <dgm:t>
        <a:bodyPr/>
        <a:lstStyle/>
        <a:p>
          <a:r>
            <a:rPr lang="en-US" b="1" dirty="0"/>
            <a:t>Address long-term needs – BRIC proposal and review process</a:t>
          </a:r>
        </a:p>
      </dgm:t>
    </dgm:pt>
    <dgm:pt modelId="{7CD8090C-18CE-46DB-9165-F62D353DB2A1}" type="parTrans" cxnId="{40483D81-FD58-47D4-9129-4449E88F86CA}">
      <dgm:prSet/>
      <dgm:spPr/>
      <dgm:t>
        <a:bodyPr/>
        <a:lstStyle/>
        <a:p>
          <a:endParaRPr lang="en-US"/>
        </a:p>
      </dgm:t>
    </dgm:pt>
    <dgm:pt modelId="{1133D721-3711-40EE-8F83-A40CBCF2A14F}" type="sibTrans" cxnId="{40483D81-FD58-47D4-9129-4449E88F86CA}">
      <dgm:prSet/>
      <dgm:spPr/>
      <dgm:t>
        <a:bodyPr/>
        <a:lstStyle/>
        <a:p>
          <a:endParaRPr lang="en-US"/>
        </a:p>
      </dgm:t>
    </dgm:pt>
    <dgm:pt modelId="{C4E18AF9-90F4-4F40-B9D9-A93749E70206}">
      <dgm:prSet/>
      <dgm:spPr/>
      <dgm:t>
        <a:bodyPr/>
        <a:lstStyle/>
        <a:p>
          <a:r>
            <a:rPr lang="en-US" b="1" dirty="0"/>
            <a:t>Improve communication between agency and community</a:t>
          </a:r>
        </a:p>
      </dgm:t>
    </dgm:pt>
    <dgm:pt modelId="{ADF6979D-0873-4C7C-A277-07170313B515}" type="parTrans" cxnId="{C9585EEB-564C-4482-B1CF-EDEE3F58A924}">
      <dgm:prSet/>
      <dgm:spPr/>
      <dgm:t>
        <a:bodyPr/>
        <a:lstStyle/>
        <a:p>
          <a:endParaRPr lang="en-US"/>
        </a:p>
      </dgm:t>
    </dgm:pt>
    <dgm:pt modelId="{52557EEA-2596-4AB5-8C11-A47BCA1194B7}" type="sibTrans" cxnId="{C9585EEB-564C-4482-B1CF-EDEE3F58A924}">
      <dgm:prSet/>
      <dgm:spPr/>
      <dgm:t>
        <a:bodyPr/>
        <a:lstStyle/>
        <a:p>
          <a:endParaRPr lang="en-US"/>
        </a:p>
      </dgm:t>
    </dgm:pt>
    <dgm:pt modelId="{EDD8D8CB-1BCB-4F2E-96AF-7BAD70FA5A41}">
      <dgm:prSet/>
      <dgm:spPr>
        <a:solidFill>
          <a:srgbClr val="33D2C5"/>
        </a:solidFill>
      </dgm:spPr>
      <dgm:t>
        <a:bodyPr/>
        <a:lstStyle/>
        <a:p>
          <a:r>
            <a:rPr lang="en-US" b="1" dirty="0"/>
            <a:t>Create a culturally competent intervention that fosters community and trust</a:t>
          </a:r>
        </a:p>
      </dgm:t>
    </dgm:pt>
    <dgm:pt modelId="{3AC851C9-DFF6-41C8-BF1D-C4AB6ABF00E8}" type="parTrans" cxnId="{892CCFF2-333E-42B2-ACEF-242D82B6510D}">
      <dgm:prSet/>
      <dgm:spPr/>
      <dgm:t>
        <a:bodyPr/>
        <a:lstStyle/>
        <a:p>
          <a:endParaRPr lang="en-US"/>
        </a:p>
      </dgm:t>
    </dgm:pt>
    <dgm:pt modelId="{79207D5F-9900-4B10-A49A-73A5ACF5B0DA}" type="sibTrans" cxnId="{892CCFF2-333E-42B2-ACEF-242D82B6510D}">
      <dgm:prSet/>
      <dgm:spPr/>
      <dgm:t>
        <a:bodyPr/>
        <a:lstStyle/>
        <a:p>
          <a:endParaRPr lang="en-US"/>
        </a:p>
      </dgm:t>
    </dgm:pt>
    <dgm:pt modelId="{F3F994F6-0DFB-4047-864A-58C900F1F97C}">
      <dgm:prSet/>
      <dgm:spPr>
        <a:solidFill>
          <a:srgbClr val="4472C4"/>
        </a:solidFill>
      </dgm:spPr>
      <dgm:t>
        <a:bodyPr/>
        <a:lstStyle/>
        <a:p>
          <a:r>
            <a:rPr lang="en-US" b="1" dirty="0"/>
            <a:t>Acknowledge and dismantle systemic racism</a:t>
          </a:r>
        </a:p>
      </dgm:t>
    </dgm:pt>
    <dgm:pt modelId="{71B71B85-E877-4E4A-97A4-BA8DF0109317}" type="parTrans" cxnId="{FBC8B828-50B4-456C-8F80-0290580ACCA8}">
      <dgm:prSet/>
      <dgm:spPr/>
      <dgm:t>
        <a:bodyPr/>
        <a:lstStyle/>
        <a:p>
          <a:endParaRPr lang="en-US"/>
        </a:p>
      </dgm:t>
    </dgm:pt>
    <dgm:pt modelId="{B77A0B2C-1E15-4067-8614-4ABA8530174A}" type="sibTrans" cxnId="{FBC8B828-50B4-456C-8F80-0290580ACCA8}">
      <dgm:prSet/>
      <dgm:spPr/>
      <dgm:t>
        <a:bodyPr/>
        <a:lstStyle/>
        <a:p>
          <a:endParaRPr lang="en-US"/>
        </a:p>
      </dgm:t>
    </dgm:pt>
    <dgm:pt modelId="{B360EAEC-DE2A-4159-A969-A725F239C377}" type="pres">
      <dgm:prSet presAssocID="{06DFA7F8-DDDE-4E0F-8168-4F0E4CEB7A8C}" presName="Name0" presStyleCnt="0">
        <dgm:presLayoutVars>
          <dgm:dir/>
          <dgm:animLvl val="lvl"/>
          <dgm:resizeHandles val="exact"/>
        </dgm:presLayoutVars>
      </dgm:prSet>
      <dgm:spPr/>
      <dgm:t>
        <a:bodyPr/>
        <a:lstStyle/>
        <a:p>
          <a:endParaRPr lang="en-US"/>
        </a:p>
      </dgm:t>
    </dgm:pt>
    <dgm:pt modelId="{2CFE23F7-C3FE-4DEE-B89C-6EE077F821EE}" type="pres">
      <dgm:prSet presAssocID="{83F6EEFA-F42F-4ED1-8132-0A66C0BFFE74}" presName="Name8" presStyleCnt="0"/>
      <dgm:spPr/>
    </dgm:pt>
    <dgm:pt modelId="{CA0DAE42-633D-4338-AC4A-027C297BA55C}" type="pres">
      <dgm:prSet presAssocID="{83F6EEFA-F42F-4ED1-8132-0A66C0BFFE74}" presName="level" presStyleLbl="node1" presStyleIdx="0" presStyleCnt="5">
        <dgm:presLayoutVars>
          <dgm:chMax val="1"/>
          <dgm:bulletEnabled val="1"/>
        </dgm:presLayoutVars>
      </dgm:prSet>
      <dgm:spPr/>
      <dgm:t>
        <a:bodyPr/>
        <a:lstStyle/>
        <a:p>
          <a:endParaRPr lang="en-US"/>
        </a:p>
      </dgm:t>
    </dgm:pt>
    <dgm:pt modelId="{EFD6ED64-643D-4F57-9410-027AF4DE23FB}" type="pres">
      <dgm:prSet presAssocID="{83F6EEFA-F42F-4ED1-8132-0A66C0BFFE74}" presName="levelTx" presStyleLbl="revTx" presStyleIdx="0" presStyleCnt="0">
        <dgm:presLayoutVars>
          <dgm:chMax val="1"/>
          <dgm:bulletEnabled val="1"/>
        </dgm:presLayoutVars>
      </dgm:prSet>
      <dgm:spPr/>
      <dgm:t>
        <a:bodyPr/>
        <a:lstStyle/>
        <a:p>
          <a:endParaRPr lang="en-US"/>
        </a:p>
      </dgm:t>
    </dgm:pt>
    <dgm:pt modelId="{9EBF6D98-9BFF-46DE-B45E-A661DB28E0B6}" type="pres">
      <dgm:prSet presAssocID="{72679998-6082-4250-8750-57C9801769C1}" presName="Name8" presStyleCnt="0"/>
      <dgm:spPr/>
    </dgm:pt>
    <dgm:pt modelId="{8A899FF4-4286-4B20-AE8A-CB7A215D3B0F}" type="pres">
      <dgm:prSet presAssocID="{72679998-6082-4250-8750-57C9801769C1}" presName="level" presStyleLbl="node1" presStyleIdx="1" presStyleCnt="5">
        <dgm:presLayoutVars>
          <dgm:chMax val="1"/>
          <dgm:bulletEnabled val="1"/>
        </dgm:presLayoutVars>
      </dgm:prSet>
      <dgm:spPr/>
      <dgm:t>
        <a:bodyPr/>
        <a:lstStyle/>
        <a:p>
          <a:endParaRPr lang="en-US"/>
        </a:p>
      </dgm:t>
    </dgm:pt>
    <dgm:pt modelId="{6DB3B81E-9013-407A-8F0A-A4964E413B16}" type="pres">
      <dgm:prSet presAssocID="{72679998-6082-4250-8750-57C9801769C1}" presName="levelTx" presStyleLbl="revTx" presStyleIdx="0" presStyleCnt="0">
        <dgm:presLayoutVars>
          <dgm:chMax val="1"/>
          <dgm:bulletEnabled val="1"/>
        </dgm:presLayoutVars>
      </dgm:prSet>
      <dgm:spPr/>
      <dgm:t>
        <a:bodyPr/>
        <a:lstStyle/>
        <a:p>
          <a:endParaRPr lang="en-US"/>
        </a:p>
      </dgm:t>
    </dgm:pt>
    <dgm:pt modelId="{D0021F8C-A181-428F-BBE0-A53D1CE4E480}" type="pres">
      <dgm:prSet presAssocID="{C4E18AF9-90F4-4F40-B9D9-A93749E70206}" presName="Name8" presStyleCnt="0"/>
      <dgm:spPr/>
    </dgm:pt>
    <dgm:pt modelId="{0CCA6BA6-8F5C-4838-BDBD-8137D492DD1B}" type="pres">
      <dgm:prSet presAssocID="{C4E18AF9-90F4-4F40-B9D9-A93749E70206}" presName="level" presStyleLbl="node1" presStyleIdx="2" presStyleCnt="5">
        <dgm:presLayoutVars>
          <dgm:chMax val="1"/>
          <dgm:bulletEnabled val="1"/>
        </dgm:presLayoutVars>
      </dgm:prSet>
      <dgm:spPr/>
      <dgm:t>
        <a:bodyPr/>
        <a:lstStyle/>
        <a:p>
          <a:endParaRPr lang="en-US"/>
        </a:p>
      </dgm:t>
    </dgm:pt>
    <dgm:pt modelId="{BAEE53FD-CB24-473B-B28E-353CEAED7C25}" type="pres">
      <dgm:prSet presAssocID="{C4E18AF9-90F4-4F40-B9D9-A93749E70206}" presName="levelTx" presStyleLbl="revTx" presStyleIdx="0" presStyleCnt="0">
        <dgm:presLayoutVars>
          <dgm:chMax val="1"/>
          <dgm:bulletEnabled val="1"/>
        </dgm:presLayoutVars>
      </dgm:prSet>
      <dgm:spPr/>
      <dgm:t>
        <a:bodyPr/>
        <a:lstStyle/>
        <a:p>
          <a:endParaRPr lang="en-US"/>
        </a:p>
      </dgm:t>
    </dgm:pt>
    <dgm:pt modelId="{5AD393E3-960F-4B71-B024-603AA2F7AC31}" type="pres">
      <dgm:prSet presAssocID="{EDD8D8CB-1BCB-4F2E-96AF-7BAD70FA5A41}" presName="Name8" presStyleCnt="0"/>
      <dgm:spPr/>
    </dgm:pt>
    <dgm:pt modelId="{85D64F62-BA06-4714-8AA3-3AAA354DE5B0}" type="pres">
      <dgm:prSet presAssocID="{EDD8D8CB-1BCB-4F2E-96AF-7BAD70FA5A41}" presName="level" presStyleLbl="node1" presStyleIdx="3" presStyleCnt="5">
        <dgm:presLayoutVars>
          <dgm:chMax val="1"/>
          <dgm:bulletEnabled val="1"/>
        </dgm:presLayoutVars>
      </dgm:prSet>
      <dgm:spPr/>
      <dgm:t>
        <a:bodyPr/>
        <a:lstStyle/>
        <a:p>
          <a:endParaRPr lang="en-US"/>
        </a:p>
      </dgm:t>
    </dgm:pt>
    <dgm:pt modelId="{F979B615-DF02-4E6B-83BF-2E6FBD1137B7}" type="pres">
      <dgm:prSet presAssocID="{EDD8D8CB-1BCB-4F2E-96AF-7BAD70FA5A41}" presName="levelTx" presStyleLbl="revTx" presStyleIdx="0" presStyleCnt="0">
        <dgm:presLayoutVars>
          <dgm:chMax val="1"/>
          <dgm:bulletEnabled val="1"/>
        </dgm:presLayoutVars>
      </dgm:prSet>
      <dgm:spPr/>
      <dgm:t>
        <a:bodyPr/>
        <a:lstStyle/>
        <a:p>
          <a:endParaRPr lang="en-US"/>
        </a:p>
      </dgm:t>
    </dgm:pt>
    <dgm:pt modelId="{3089117B-8E7E-41C3-83A4-DBDD9AA5D7E4}" type="pres">
      <dgm:prSet presAssocID="{F3F994F6-0DFB-4047-864A-58C900F1F97C}" presName="Name8" presStyleCnt="0"/>
      <dgm:spPr/>
    </dgm:pt>
    <dgm:pt modelId="{27E07200-543D-4FC8-B014-31B7DE323D4E}" type="pres">
      <dgm:prSet presAssocID="{F3F994F6-0DFB-4047-864A-58C900F1F97C}" presName="level" presStyleLbl="node1" presStyleIdx="4" presStyleCnt="5">
        <dgm:presLayoutVars>
          <dgm:chMax val="1"/>
          <dgm:bulletEnabled val="1"/>
        </dgm:presLayoutVars>
      </dgm:prSet>
      <dgm:spPr/>
      <dgm:t>
        <a:bodyPr/>
        <a:lstStyle/>
        <a:p>
          <a:endParaRPr lang="en-US"/>
        </a:p>
      </dgm:t>
    </dgm:pt>
    <dgm:pt modelId="{268FEE7A-CE4A-466D-B031-9C5692860F1D}" type="pres">
      <dgm:prSet presAssocID="{F3F994F6-0DFB-4047-864A-58C900F1F97C}" presName="levelTx" presStyleLbl="revTx" presStyleIdx="0" presStyleCnt="0">
        <dgm:presLayoutVars>
          <dgm:chMax val="1"/>
          <dgm:bulletEnabled val="1"/>
        </dgm:presLayoutVars>
      </dgm:prSet>
      <dgm:spPr/>
      <dgm:t>
        <a:bodyPr/>
        <a:lstStyle/>
        <a:p>
          <a:endParaRPr lang="en-US"/>
        </a:p>
      </dgm:t>
    </dgm:pt>
  </dgm:ptLst>
  <dgm:cxnLst>
    <dgm:cxn modelId="{3734922E-9F36-4051-88C0-204C889CDC4C}" type="presOf" srcId="{83F6EEFA-F42F-4ED1-8132-0A66C0BFFE74}" destId="{CA0DAE42-633D-4338-AC4A-027C297BA55C}" srcOrd="0" destOrd="0" presId="urn:microsoft.com/office/officeart/2005/8/layout/pyramid1"/>
    <dgm:cxn modelId="{0E1AA38C-083B-4913-A568-B036DDC8B72B}" type="presOf" srcId="{06DFA7F8-DDDE-4E0F-8168-4F0E4CEB7A8C}" destId="{B360EAEC-DE2A-4159-A969-A725F239C377}" srcOrd="0" destOrd="0" presId="urn:microsoft.com/office/officeart/2005/8/layout/pyramid1"/>
    <dgm:cxn modelId="{892CCFF2-333E-42B2-ACEF-242D82B6510D}" srcId="{06DFA7F8-DDDE-4E0F-8168-4F0E4CEB7A8C}" destId="{EDD8D8CB-1BCB-4F2E-96AF-7BAD70FA5A41}" srcOrd="3" destOrd="0" parTransId="{3AC851C9-DFF6-41C8-BF1D-C4AB6ABF00E8}" sibTransId="{79207D5F-9900-4B10-A49A-73A5ACF5B0DA}"/>
    <dgm:cxn modelId="{C9585EEB-564C-4482-B1CF-EDEE3F58A924}" srcId="{06DFA7F8-DDDE-4E0F-8168-4F0E4CEB7A8C}" destId="{C4E18AF9-90F4-4F40-B9D9-A93749E70206}" srcOrd="2" destOrd="0" parTransId="{ADF6979D-0873-4C7C-A277-07170313B515}" sibTransId="{52557EEA-2596-4AB5-8C11-A47BCA1194B7}"/>
    <dgm:cxn modelId="{29723DB2-6ADE-4B0E-98FC-335555AFA73B}" type="presOf" srcId="{83F6EEFA-F42F-4ED1-8132-0A66C0BFFE74}" destId="{EFD6ED64-643D-4F57-9410-027AF4DE23FB}" srcOrd="1" destOrd="0" presId="urn:microsoft.com/office/officeart/2005/8/layout/pyramid1"/>
    <dgm:cxn modelId="{3956299B-B70C-4E50-AF65-3C9B2B9E8CE1}" type="presOf" srcId="{C4E18AF9-90F4-4F40-B9D9-A93749E70206}" destId="{BAEE53FD-CB24-473B-B28E-353CEAED7C25}" srcOrd="1" destOrd="0" presId="urn:microsoft.com/office/officeart/2005/8/layout/pyramid1"/>
    <dgm:cxn modelId="{1475EC63-6DD6-414A-A994-AEE86B30EFD2}" type="presOf" srcId="{F3F994F6-0DFB-4047-864A-58C900F1F97C}" destId="{268FEE7A-CE4A-466D-B031-9C5692860F1D}" srcOrd="1" destOrd="0" presId="urn:microsoft.com/office/officeart/2005/8/layout/pyramid1"/>
    <dgm:cxn modelId="{D2DB1CA7-ED74-4722-9ACB-AE1293FFDBE9}" srcId="{06DFA7F8-DDDE-4E0F-8168-4F0E4CEB7A8C}" destId="{83F6EEFA-F42F-4ED1-8132-0A66C0BFFE74}" srcOrd="0" destOrd="0" parTransId="{958ABDA4-08A2-4BCD-A513-C4FEBC0B13AA}" sibTransId="{A18CD59A-9E96-4328-A9F1-DCE0896FC5DD}"/>
    <dgm:cxn modelId="{D795F8E7-1BAD-4436-9A28-239F906ACC47}" type="presOf" srcId="{EDD8D8CB-1BCB-4F2E-96AF-7BAD70FA5A41}" destId="{85D64F62-BA06-4714-8AA3-3AAA354DE5B0}" srcOrd="0" destOrd="0" presId="urn:microsoft.com/office/officeart/2005/8/layout/pyramid1"/>
    <dgm:cxn modelId="{BB736577-6649-4E06-AED2-97EC223FB793}" type="presOf" srcId="{F3F994F6-0DFB-4047-864A-58C900F1F97C}" destId="{27E07200-543D-4FC8-B014-31B7DE323D4E}" srcOrd="0" destOrd="0" presId="urn:microsoft.com/office/officeart/2005/8/layout/pyramid1"/>
    <dgm:cxn modelId="{FBC8B828-50B4-456C-8F80-0290580ACCA8}" srcId="{06DFA7F8-DDDE-4E0F-8168-4F0E4CEB7A8C}" destId="{F3F994F6-0DFB-4047-864A-58C900F1F97C}" srcOrd="4" destOrd="0" parTransId="{71B71B85-E877-4E4A-97A4-BA8DF0109317}" sibTransId="{B77A0B2C-1E15-4067-8614-4ABA8530174A}"/>
    <dgm:cxn modelId="{40483D81-FD58-47D4-9129-4449E88F86CA}" srcId="{06DFA7F8-DDDE-4E0F-8168-4F0E4CEB7A8C}" destId="{72679998-6082-4250-8750-57C9801769C1}" srcOrd="1" destOrd="0" parTransId="{7CD8090C-18CE-46DB-9165-F62D353DB2A1}" sibTransId="{1133D721-3711-40EE-8F83-A40CBCF2A14F}"/>
    <dgm:cxn modelId="{68B5B08A-2262-4C9F-A862-920330EA5608}" type="presOf" srcId="{EDD8D8CB-1BCB-4F2E-96AF-7BAD70FA5A41}" destId="{F979B615-DF02-4E6B-83BF-2E6FBD1137B7}" srcOrd="1" destOrd="0" presId="urn:microsoft.com/office/officeart/2005/8/layout/pyramid1"/>
    <dgm:cxn modelId="{59F2526F-6538-49DE-9D3A-D8D7892B3D2A}" type="presOf" srcId="{72679998-6082-4250-8750-57C9801769C1}" destId="{8A899FF4-4286-4B20-AE8A-CB7A215D3B0F}" srcOrd="0" destOrd="0" presId="urn:microsoft.com/office/officeart/2005/8/layout/pyramid1"/>
    <dgm:cxn modelId="{EC912139-CB55-4CAA-A5B2-6840605564E0}" type="presOf" srcId="{72679998-6082-4250-8750-57C9801769C1}" destId="{6DB3B81E-9013-407A-8F0A-A4964E413B16}" srcOrd="1" destOrd="0" presId="urn:microsoft.com/office/officeart/2005/8/layout/pyramid1"/>
    <dgm:cxn modelId="{202AE595-C791-4FF3-B494-B4D334FA80FF}" type="presOf" srcId="{C4E18AF9-90F4-4F40-B9D9-A93749E70206}" destId="{0CCA6BA6-8F5C-4838-BDBD-8137D492DD1B}" srcOrd="0" destOrd="0" presId="urn:microsoft.com/office/officeart/2005/8/layout/pyramid1"/>
    <dgm:cxn modelId="{D822CC08-5157-4550-B714-1A9E068294E8}" type="presParOf" srcId="{B360EAEC-DE2A-4159-A969-A725F239C377}" destId="{2CFE23F7-C3FE-4DEE-B89C-6EE077F821EE}" srcOrd="0" destOrd="0" presId="urn:microsoft.com/office/officeart/2005/8/layout/pyramid1"/>
    <dgm:cxn modelId="{29753B13-CFA0-4BFF-BB6E-4747BC75FD9B}" type="presParOf" srcId="{2CFE23F7-C3FE-4DEE-B89C-6EE077F821EE}" destId="{CA0DAE42-633D-4338-AC4A-027C297BA55C}" srcOrd="0" destOrd="0" presId="urn:microsoft.com/office/officeart/2005/8/layout/pyramid1"/>
    <dgm:cxn modelId="{BCEFDCFD-86A2-422E-A2AD-FDBB5B41D85D}" type="presParOf" srcId="{2CFE23F7-C3FE-4DEE-B89C-6EE077F821EE}" destId="{EFD6ED64-643D-4F57-9410-027AF4DE23FB}" srcOrd="1" destOrd="0" presId="urn:microsoft.com/office/officeart/2005/8/layout/pyramid1"/>
    <dgm:cxn modelId="{EC829615-C268-4709-9864-0B93EAC1CBFE}" type="presParOf" srcId="{B360EAEC-DE2A-4159-A969-A725F239C377}" destId="{9EBF6D98-9BFF-46DE-B45E-A661DB28E0B6}" srcOrd="1" destOrd="0" presId="urn:microsoft.com/office/officeart/2005/8/layout/pyramid1"/>
    <dgm:cxn modelId="{79E0FBDC-FA97-4C57-8823-D7332473B84B}" type="presParOf" srcId="{9EBF6D98-9BFF-46DE-B45E-A661DB28E0B6}" destId="{8A899FF4-4286-4B20-AE8A-CB7A215D3B0F}" srcOrd="0" destOrd="0" presId="urn:microsoft.com/office/officeart/2005/8/layout/pyramid1"/>
    <dgm:cxn modelId="{D18276E8-5AD7-42B7-B7B0-EF2F08344DEB}" type="presParOf" srcId="{9EBF6D98-9BFF-46DE-B45E-A661DB28E0B6}" destId="{6DB3B81E-9013-407A-8F0A-A4964E413B16}" srcOrd="1" destOrd="0" presId="urn:microsoft.com/office/officeart/2005/8/layout/pyramid1"/>
    <dgm:cxn modelId="{86802C35-1100-4697-9C70-64BFB32EA413}" type="presParOf" srcId="{B360EAEC-DE2A-4159-A969-A725F239C377}" destId="{D0021F8C-A181-428F-BBE0-A53D1CE4E480}" srcOrd="2" destOrd="0" presId="urn:microsoft.com/office/officeart/2005/8/layout/pyramid1"/>
    <dgm:cxn modelId="{3F5A8445-55E2-48B4-A966-7C859AFEEF92}" type="presParOf" srcId="{D0021F8C-A181-428F-BBE0-A53D1CE4E480}" destId="{0CCA6BA6-8F5C-4838-BDBD-8137D492DD1B}" srcOrd="0" destOrd="0" presId="urn:microsoft.com/office/officeart/2005/8/layout/pyramid1"/>
    <dgm:cxn modelId="{9873A4A8-0D65-4A92-8C3C-8EA0CE11C93E}" type="presParOf" srcId="{D0021F8C-A181-428F-BBE0-A53D1CE4E480}" destId="{BAEE53FD-CB24-473B-B28E-353CEAED7C25}" srcOrd="1" destOrd="0" presId="urn:microsoft.com/office/officeart/2005/8/layout/pyramid1"/>
    <dgm:cxn modelId="{B14D8287-439D-4939-9C60-1C2C46CE75A1}" type="presParOf" srcId="{B360EAEC-DE2A-4159-A969-A725F239C377}" destId="{5AD393E3-960F-4B71-B024-603AA2F7AC31}" srcOrd="3" destOrd="0" presId="urn:microsoft.com/office/officeart/2005/8/layout/pyramid1"/>
    <dgm:cxn modelId="{916CA53A-558E-413F-B8EC-D51E249410DD}" type="presParOf" srcId="{5AD393E3-960F-4B71-B024-603AA2F7AC31}" destId="{85D64F62-BA06-4714-8AA3-3AAA354DE5B0}" srcOrd="0" destOrd="0" presId="urn:microsoft.com/office/officeart/2005/8/layout/pyramid1"/>
    <dgm:cxn modelId="{48ED0D00-46AC-4BFB-8EA2-F109B1AED01D}" type="presParOf" srcId="{5AD393E3-960F-4B71-B024-603AA2F7AC31}" destId="{F979B615-DF02-4E6B-83BF-2E6FBD1137B7}" srcOrd="1" destOrd="0" presId="urn:microsoft.com/office/officeart/2005/8/layout/pyramid1"/>
    <dgm:cxn modelId="{D218CB99-F24C-41B9-8AC9-9244072D11B2}" type="presParOf" srcId="{B360EAEC-DE2A-4159-A969-A725F239C377}" destId="{3089117B-8E7E-41C3-83A4-DBDD9AA5D7E4}" srcOrd="4" destOrd="0" presId="urn:microsoft.com/office/officeart/2005/8/layout/pyramid1"/>
    <dgm:cxn modelId="{FEABAC3D-619E-4C4D-9006-3EDD6131CDDE}" type="presParOf" srcId="{3089117B-8E7E-41C3-83A4-DBDD9AA5D7E4}" destId="{27E07200-543D-4FC8-B014-31B7DE323D4E}" srcOrd="0" destOrd="0" presId="urn:microsoft.com/office/officeart/2005/8/layout/pyramid1"/>
    <dgm:cxn modelId="{7D4D8FAE-DC3D-4C26-94C5-761BBC8DDC81}" type="presParOf" srcId="{3089117B-8E7E-41C3-83A4-DBDD9AA5D7E4}" destId="{268FEE7A-CE4A-466D-B031-9C5692860F1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6DFA7F8-DDDE-4E0F-8168-4F0E4CEB7A8C}" type="doc">
      <dgm:prSet loTypeId="urn:microsoft.com/office/officeart/2005/8/layout/pyramid1" loCatId="pyramid" qsTypeId="urn:microsoft.com/office/officeart/2005/8/quickstyle/simple1" qsCatId="simple" csTypeId="urn:microsoft.com/office/officeart/2005/8/colors/colorful4" csCatId="colorful" phldr="1"/>
      <dgm:spPr/>
      <dgm:t>
        <a:bodyPr/>
        <a:lstStyle/>
        <a:p>
          <a:endParaRPr lang="en-US"/>
        </a:p>
      </dgm:t>
    </dgm:pt>
    <dgm:pt modelId="{83F6EEFA-F42F-4ED1-8132-0A66C0BFFE74}">
      <dgm:prSet/>
      <dgm:spPr>
        <a:solidFill>
          <a:srgbClr val="FCF004"/>
        </a:solidFill>
      </dgm:spPr>
      <dgm:t>
        <a:bodyPr/>
        <a:lstStyle/>
        <a:p>
          <a:r>
            <a:rPr lang="en-US" b="1" dirty="0"/>
            <a:t>Address short-term needs – BRIC proposal and review process</a:t>
          </a:r>
        </a:p>
      </dgm:t>
    </dgm:pt>
    <dgm:pt modelId="{958ABDA4-08A2-4BCD-A513-C4FEBC0B13AA}" type="parTrans" cxnId="{D2DB1CA7-ED74-4722-9ACB-AE1293FFDBE9}">
      <dgm:prSet/>
      <dgm:spPr/>
      <dgm:t>
        <a:bodyPr/>
        <a:lstStyle/>
        <a:p>
          <a:endParaRPr lang="en-US"/>
        </a:p>
      </dgm:t>
    </dgm:pt>
    <dgm:pt modelId="{A18CD59A-9E96-4328-A9F1-DCE0896FC5DD}" type="sibTrans" cxnId="{D2DB1CA7-ED74-4722-9ACB-AE1293FFDBE9}">
      <dgm:prSet/>
      <dgm:spPr/>
      <dgm:t>
        <a:bodyPr/>
        <a:lstStyle/>
        <a:p>
          <a:endParaRPr lang="en-US"/>
        </a:p>
      </dgm:t>
    </dgm:pt>
    <dgm:pt modelId="{72679998-6082-4250-8750-57C9801769C1}">
      <dgm:prSet/>
      <dgm:spPr>
        <a:solidFill>
          <a:schemeClr val="accent2">
            <a:lumMod val="20000"/>
            <a:lumOff val="80000"/>
          </a:schemeClr>
        </a:solidFill>
      </dgm:spPr>
      <dgm:t>
        <a:bodyPr/>
        <a:lstStyle/>
        <a:p>
          <a:r>
            <a:rPr lang="en-US" b="1" dirty="0">
              <a:solidFill>
                <a:schemeClr val="bg1">
                  <a:lumMod val="85000"/>
                </a:schemeClr>
              </a:solidFill>
            </a:rPr>
            <a:t>Address long-term needs – BRIC proposal and review process</a:t>
          </a:r>
        </a:p>
      </dgm:t>
    </dgm:pt>
    <dgm:pt modelId="{7CD8090C-18CE-46DB-9165-F62D353DB2A1}" type="parTrans" cxnId="{40483D81-FD58-47D4-9129-4449E88F86CA}">
      <dgm:prSet/>
      <dgm:spPr/>
      <dgm:t>
        <a:bodyPr/>
        <a:lstStyle/>
        <a:p>
          <a:endParaRPr lang="en-US"/>
        </a:p>
      </dgm:t>
    </dgm:pt>
    <dgm:pt modelId="{1133D721-3711-40EE-8F83-A40CBCF2A14F}" type="sibTrans" cxnId="{40483D81-FD58-47D4-9129-4449E88F86CA}">
      <dgm:prSet/>
      <dgm:spPr/>
      <dgm:t>
        <a:bodyPr/>
        <a:lstStyle/>
        <a:p>
          <a:endParaRPr lang="en-US"/>
        </a:p>
      </dgm:t>
    </dgm:pt>
    <dgm:pt modelId="{C4E18AF9-90F4-4F40-B9D9-A93749E70206}">
      <dgm:prSet/>
      <dgm:spPr>
        <a:solidFill>
          <a:schemeClr val="accent6">
            <a:lumMod val="20000"/>
            <a:lumOff val="80000"/>
          </a:schemeClr>
        </a:solidFill>
      </dgm:spPr>
      <dgm:t>
        <a:bodyPr/>
        <a:lstStyle/>
        <a:p>
          <a:r>
            <a:rPr lang="en-US" b="1" dirty="0">
              <a:solidFill>
                <a:schemeClr val="bg1">
                  <a:lumMod val="85000"/>
                </a:schemeClr>
              </a:solidFill>
            </a:rPr>
            <a:t>Improve communication between agency and community</a:t>
          </a:r>
        </a:p>
      </dgm:t>
    </dgm:pt>
    <dgm:pt modelId="{ADF6979D-0873-4C7C-A277-07170313B515}" type="parTrans" cxnId="{C9585EEB-564C-4482-B1CF-EDEE3F58A924}">
      <dgm:prSet/>
      <dgm:spPr/>
      <dgm:t>
        <a:bodyPr/>
        <a:lstStyle/>
        <a:p>
          <a:endParaRPr lang="en-US"/>
        </a:p>
      </dgm:t>
    </dgm:pt>
    <dgm:pt modelId="{52557EEA-2596-4AB5-8C11-A47BCA1194B7}" type="sibTrans" cxnId="{C9585EEB-564C-4482-B1CF-EDEE3F58A924}">
      <dgm:prSet/>
      <dgm:spPr/>
      <dgm:t>
        <a:bodyPr/>
        <a:lstStyle/>
        <a:p>
          <a:endParaRPr lang="en-US"/>
        </a:p>
      </dgm:t>
    </dgm:pt>
    <dgm:pt modelId="{EDD8D8CB-1BCB-4F2E-96AF-7BAD70FA5A41}">
      <dgm:prSet/>
      <dgm:spPr>
        <a:solidFill>
          <a:srgbClr val="C1F1EE"/>
        </a:solidFill>
      </dgm:spPr>
      <dgm:t>
        <a:bodyPr/>
        <a:lstStyle/>
        <a:p>
          <a:r>
            <a:rPr lang="en-US" b="1" dirty="0">
              <a:solidFill>
                <a:schemeClr val="bg1">
                  <a:lumMod val="85000"/>
                </a:schemeClr>
              </a:solidFill>
            </a:rPr>
            <a:t>Create a culturally competent intervention that fosters community and trust</a:t>
          </a:r>
        </a:p>
      </dgm:t>
    </dgm:pt>
    <dgm:pt modelId="{3AC851C9-DFF6-41C8-BF1D-C4AB6ABF00E8}" type="parTrans" cxnId="{892CCFF2-333E-42B2-ACEF-242D82B6510D}">
      <dgm:prSet/>
      <dgm:spPr/>
      <dgm:t>
        <a:bodyPr/>
        <a:lstStyle/>
        <a:p>
          <a:endParaRPr lang="en-US"/>
        </a:p>
      </dgm:t>
    </dgm:pt>
    <dgm:pt modelId="{79207D5F-9900-4B10-A49A-73A5ACF5B0DA}" type="sibTrans" cxnId="{892CCFF2-333E-42B2-ACEF-242D82B6510D}">
      <dgm:prSet/>
      <dgm:spPr/>
      <dgm:t>
        <a:bodyPr/>
        <a:lstStyle/>
        <a:p>
          <a:endParaRPr lang="en-US"/>
        </a:p>
      </dgm:t>
    </dgm:pt>
    <dgm:pt modelId="{F3F994F6-0DFB-4047-864A-58C900F1F97C}">
      <dgm:prSet/>
      <dgm:spPr>
        <a:solidFill>
          <a:schemeClr val="accent5">
            <a:lumMod val="40000"/>
            <a:lumOff val="60000"/>
          </a:schemeClr>
        </a:solidFill>
      </dgm:spPr>
      <dgm:t>
        <a:bodyPr/>
        <a:lstStyle/>
        <a:p>
          <a:r>
            <a:rPr lang="en-US" b="1" dirty="0">
              <a:solidFill>
                <a:schemeClr val="bg1">
                  <a:lumMod val="85000"/>
                </a:schemeClr>
              </a:solidFill>
            </a:rPr>
            <a:t>Acknowledge and dismantle systemic racism</a:t>
          </a:r>
        </a:p>
      </dgm:t>
    </dgm:pt>
    <dgm:pt modelId="{71B71B85-E877-4E4A-97A4-BA8DF0109317}" type="parTrans" cxnId="{FBC8B828-50B4-456C-8F80-0290580ACCA8}">
      <dgm:prSet/>
      <dgm:spPr/>
      <dgm:t>
        <a:bodyPr/>
        <a:lstStyle/>
        <a:p>
          <a:endParaRPr lang="en-US"/>
        </a:p>
      </dgm:t>
    </dgm:pt>
    <dgm:pt modelId="{B77A0B2C-1E15-4067-8614-4ABA8530174A}" type="sibTrans" cxnId="{FBC8B828-50B4-456C-8F80-0290580ACCA8}">
      <dgm:prSet/>
      <dgm:spPr/>
      <dgm:t>
        <a:bodyPr/>
        <a:lstStyle/>
        <a:p>
          <a:endParaRPr lang="en-US"/>
        </a:p>
      </dgm:t>
    </dgm:pt>
    <dgm:pt modelId="{B360EAEC-DE2A-4159-A969-A725F239C377}" type="pres">
      <dgm:prSet presAssocID="{06DFA7F8-DDDE-4E0F-8168-4F0E4CEB7A8C}" presName="Name0" presStyleCnt="0">
        <dgm:presLayoutVars>
          <dgm:dir/>
          <dgm:animLvl val="lvl"/>
          <dgm:resizeHandles val="exact"/>
        </dgm:presLayoutVars>
      </dgm:prSet>
      <dgm:spPr/>
      <dgm:t>
        <a:bodyPr/>
        <a:lstStyle/>
        <a:p>
          <a:endParaRPr lang="en-US"/>
        </a:p>
      </dgm:t>
    </dgm:pt>
    <dgm:pt modelId="{2CFE23F7-C3FE-4DEE-B89C-6EE077F821EE}" type="pres">
      <dgm:prSet presAssocID="{83F6EEFA-F42F-4ED1-8132-0A66C0BFFE74}" presName="Name8" presStyleCnt="0"/>
      <dgm:spPr/>
    </dgm:pt>
    <dgm:pt modelId="{CA0DAE42-633D-4338-AC4A-027C297BA55C}" type="pres">
      <dgm:prSet presAssocID="{83F6EEFA-F42F-4ED1-8132-0A66C0BFFE74}" presName="level" presStyleLbl="node1" presStyleIdx="0" presStyleCnt="5">
        <dgm:presLayoutVars>
          <dgm:chMax val="1"/>
          <dgm:bulletEnabled val="1"/>
        </dgm:presLayoutVars>
      </dgm:prSet>
      <dgm:spPr/>
      <dgm:t>
        <a:bodyPr/>
        <a:lstStyle/>
        <a:p>
          <a:endParaRPr lang="en-US"/>
        </a:p>
      </dgm:t>
    </dgm:pt>
    <dgm:pt modelId="{EFD6ED64-643D-4F57-9410-027AF4DE23FB}" type="pres">
      <dgm:prSet presAssocID="{83F6EEFA-F42F-4ED1-8132-0A66C0BFFE74}" presName="levelTx" presStyleLbl="revTx" presStyleIdx="0" presStyleCnt="0">
        <dgm:presLayoutVars>
          <dgm:chMax val="1"/>
          <dgm:bulletEnabled val="1"/>
        </dgm:presLayoutVars>
      </dgm:prSet>
      <dgm:spPr/>
      <dgm:t>
        <a:bodyPr/>
        <a:lstStyle/>
        <a:p>
          <a:endParaRPr lang="en-US"/>
        </a:p>
      </dgm:t>
    </dgm:pt>
    <dgm:pt modelId="{9EBF6D98-9BFF-46DE-B45E-A661DB28E0B6}" type="pres">
      <dgm:prSet presAssocID="{72679998-6082-4250-8750-57C9801769C1}" presName="Name8" presStyleCnt="0"/>
      <dgm:spPr/>
    </dgm:pt>
    <dgm:pt modelId="{8A899FF4-4286-4B20-AE8A-CB7A215D3B0F}" type="pres">
      <dgm:prSet presAssocID="{72679998-6082-4250-8750-57C9801769C1}" presName="level" presStyleLbl="node1" presStyleIdx="1" presStyleCnt="5">
        <dgm:presLayoutVars>
          <dgm:chMax val="1"/>
          <dgm:bulletEnabled val="1"/>
        </dgm:presLayoutVars>
      </dgm:prSet>
      <dgm:spPr/>
      <dgm:t>
        <a:bodyPr/>
        <a:lstStyle/>
        <a:p>
          <a:endParaRPr lang="en-US"/>
        </a:p>
      </dgm:t>
    </dgm:pt>
    <dgm:pt modelId="{6DB3B81E-9013-407A-8F0A-A4964E413B16}" type="pres">
      <dgm:prSet presAssocID="{72679998-6082-4250-8750-57C9801769C1}" presName="levelTx" presStyleLbl="revTx" presStyleIdx="0" presStyleCnt="0">
        <dgm:presLayoutVars>
          <dgm:chMax val="1"/>
          <dgm:bulletEnabled val="1"/>
        </dgm:presLayoutVars>
      </dgm:prSet>
      <dgm:spPr/>
      <dgm:t>
        <a:bodyPr/>
        <a:lstStyle/>
        <a:p>
          <a:endParaRPr lang="en-US"/>
        </a:p>
      </dgm:t>
    </dgm:pt>
    <dgm:pt modelId="{D0021F8C-A181-428F-BBE0-A53D1CE4E480}" type="pres">
      <dgm:prSet presAssocID="{C4E18AF9-90F4-4F40-B9D9-A93749E70206}" presName="Name8" presStyleCnt="0"/>
      <dgm:spPr/>
    </dgm:pt>
    <dgm:pt modelId="{0CCA6BA6-8F5C-4838-BDBD-8137D492DD1B}" type="pres">
      <dgm:prSet presAssocID="{C4E18AF9-90F4-4F40-B9D9-A93749E70206}" presName="level" presStyleLbl="node1" presStyleIdx="2" presStyleCnt="5">
        <dgm:presLayoutVars>
          <dgm:chMax val="1"/>
          <dgm:bulletEnabled val="1"/>
        </dgm:presLayoutVars>
      </dgm:prSet>
      <dgm:spPr/>
      <dgm:t>
        <a:bodyPr/>
        <a:lstStyle/>
        <a:p>
          <a:endParaRPr lang="en-US"/>
        </a:p>
      </dgm:t>
    </dgm:pt>
    <dgm:pt modelId="{BAEE53FD-CB24-473B-B28E-353CEAED7C25}" type="pres">
      <dgm:prSet presAssocID="{C4E18AF9-90F4-4F40-B9D9-A93749E70206}" presName="levelTx" presStyleLbl="revTx" presStyleIdx="0" presStyleCnt="0">
        <dgm:presLayoutVars>
          <dgm:chMax val="1"/>
          <dgm:bulletEnabled val="1"/>
        </dgm:presLayoutVars>
      </dgm:prSet>
      <dgm:spPr/>
      <dgm:t>
        <a:bodyPr/>
        <a:lstStyle/>
        <a:p>
          <a:endParaRPr lang="en-US"/>
        </a:p>
      </dgm:t>
    </dgm:pt>
    <dgm:pt modelId="{5AD393E3-960F-4B71-B024-603AA2F7AC31}" type="pres">
      <dgm:prSet presAssocID="{EDD8D8CB-1BCB-4F2E-96AF-7BAD70FA5A41}" presName="Name8" presStyleCnt="0"/>
      <dgm:spPr/>
    </dgm:pt>
    <dgm:pt modelId="{85D64F62-BA06-4714-8AA3-3AAA354DE5B0}" type="pres">
      <dgm:prSet presAssocID="{EDD8D8CB-1BCB-4F2E-96AF-7BAD70FA5A41}" presName="level" presStyleLbl="node1" presStyleIdx="3" presStyleCnt="5">
        <dgm:presLayoutVars>
          <dgm:chMax val="1"/>
          <dgm:bulletEnabled val="1"/>
        </dgm:presLayoutVars>
      </dgm:prSet>
      <dgm:spPr/>
      <dgm:t>
        <a:bodyPr/>
        <a:lstStyle/>
        <a:p>
          <a:endParaRPr lang="en-US"/>
        </a:p>
      </dgm:t>
    </dgm:pt>
    <dgm:pt modelId="{F979B615-DF02-4E6B-83BF-2E6FBD1137B7}" type="pres">
      <dgm:prSet presAssocID="{EDD8D8CB-1BCB-4F2E-96AF-7BAD70FA5A41}" presName="levelTx" presStyleLbl="revTx" presStyleIdx="0" presStyleCnt="0">
        <dgm:presLayoutVars>
          <dgm:chMax val="1"/>
          <dgm:bulletEnabled val="1"/>
        </dgm:presLayoutVars>
      </dgm:prSet>
      <dgm:spPr/>
      <dgm:t>
        <a:bodyPr/>
        <a:lstStyle/>
        <a:p>
          <a:endParaRPr lang="en-US"/>
        </a:p>
      </dgm:t>
    </dgm:pt>
    <dgm:pt modelId="{3089117B-8E7E-41C3-83A4-DBDD9AA5D7E4}" type="pres">
      <dgm:prSet presAssocID="{F3F994F6-0DFB-4047-864A-58C900F1F97C}" presName="Name8" presStyleCnt="0"/>
      <dgm:spPr/>
    </dgm:pt>
    <dgm:pt modelId="{27E07200-543D-4FC8-B014-31B7DE323D4E}" type="pres">
      <dgm:prSet presAssocID="{F3F994F6-0DFB-4047-864A-58C900F1F97C}" presName="level" presStyleLbl="node1" presStyleIdx="4" presStyleCnt="5">
        <dgm:presLayoutVars>
          <dgm:chMax val="1"/>
          <dgm:bulletEnabled val="1"/>
        </dgm:presLayoutVars>
      </dgm:prSet>
      <dgm:spPr/>
      <dgm:t>
        <a:bodyPr/>
        <a:lstStyle/>
        <a:p>
          <a:endParaRPr lang="en-US"/>
        </a:p>
      </dgm:t>
    </dgm:pt>
    <dgm:pt modelId="{268FEE7A-CE4A-466D-B031-9C5692860F1D}" type="pres">
      <dgm:prSet presAssocID="{F3F994F6-0DFB-4047-864A-58C900F1F97C}" presName="levelTx" presStyleLbl="revTx" presStyleIdx="0" presStyleCnt="0">
        <dgm:presLayoutVars>
          <dgm:chMax val="1"/>
          <dgm:bulletEnabled val="1"/>
        </dgm:presLayoutVars>
      </dgm:prSet>
      <dgm:spPr/>
      <dgm:t>
        <a:bodyPr/>
        <a:lstStyle/>
        <a:p>
          <a:endParaRPr lang="en-US"/>
        </a:p>
      </dgm:t>
    </dgm:pt>
  </dgm:ptLst>
  <dgm:cxnLst>
    <dgm:cxn modelId="{3734922E-9F36-4051-88C0-204C889CDC4C}" type="presOf" srcId="{83F6EEFA-F42F-4ED1-8132-0A66C0BFFE74}" destId="{CA0DAE42-633D-4338-AC4A-027C297BA55C}" srcOrd="0" destOrd="0" presId="urn:microsoft.com/office/officeart/2005/8/layout/pyramid1"/>
    <dgm:cxn modelId="{0E1AA38C-083B-4913-A568-B036DDC8B72B}" type="presOf" srcId="{06DFA7F8-DDDE-4E0F-8168-4F0E4CEB7A8C}" destId="{B360EAEC-DE2A-4159-A969-A725F239C377}" srcOrd="0" destOrd="0" presId="urn:microsoft.com/office/officeart/2005/8/layout/pyramid1"/>
    <dgm:cxn modelId="{892CCFF2-333E-42B2-ACEF-242D82B6510D}" srcId="{06DFA7F8-DDDE-4E0F-8168-4F0E4CEB7A8C}" destId="{EDD8D8CB-1BCB-4F2E-96AF-7BAD70FA5A41}" srcOrd="3" destOrd="0" parTransId="{3AC851C9-DFF6-41C8-BF1D-C4AB6ABF00E8}" sibTransId="{79207D5F-9900-4B10-A49A-73A5ACF5B0DA}"/>
    <dgm:cxn modelId="{C9585EEB-564C-4482-B1CF-EDEE3F58A924}" srcId="{06DFA7F8-DDDE-4E0F-8168-4F0E4CEB7A8C}" destId="{C4E18AF9-90F4-4F40-B9D9-A93749E70206}" srcOrd="2" destOrd="0" parTransId="{ADF6979D-0873-4C7C-A277-07170313B515}" sibTransId="{52557EEA-2596-4AB5-8C11-A47BCA1194B7}"/>
    <dgm:cxn modelId="{29723DB2-6ADE-4B0E-98FC-335555AFA73B}" type="presOf" srcId="{83F6EEFA-F42F-4ED1-8132-0A66C0BFFE74}" destId="{EFD6ED64-643D-4F57-9410-027AF4DE23FB}" srcOrd="1" destOrd="0" presId="urn:microsoft.com/office/officeart/2005/8/layout/pyramid1"/>
    <dgm:cxn modelId="{3956299B-B70C-4E50-AF65-3C9B2B9E8CE1}" type="presOf" srcId="{C4E18AF9-90F4-4F40-B9D9-A93749E70206}" destId="{BAEE53FD-CB24-473B-B28E-353CEAED7C25}" srcOrd="1" destOrd="0" presId="urn:microsoft.com/office/officeart/2005/8/layout/pyramid1"/>
    <dgm:cxn modelId="{1475EC63-6DD6-414A-A994-AEE86B30EFD2}" type="presOf" srcId="{F3F994F6-0DFB-4047-864A-58C900F1F97C}" destId="{268FEE7A-CE4A-466D-B031-9C5692860F1D}" srcOrd="1" destOrd="0" presId="urn:microsoft.com/office/officeart/2005/8/layout/pyramid1"/>
    <dgm:cxn modelId="{D2DB1CA7-ED74-4722-9ACB-AE1293FFDBE9}" srcId="{06DFA7F8-DDDE-4E0F-8168-4F0E4CEB7A8C}" destId="{83F6EEFA-F42F-4ED1-8132-0A66C0BFFE74}" srcOrd="0" destOrd="0" parTransId="{958ABDA4-08A2-4BCD-A513-C4FEBC0B13AA}" sibTransId="{A18CD59A-9E96-4328-A9F1-DCE0896FC5DD}"/>
    <dgm:cxn modelId="{D795F8E7-1BAD-4436-9A28-239F906ACC47}" type="presOf" srcId="{EDD8D8CB-1BCB-4F2E-96AF-7BAD70FA5A41}" destId="{85D64F62-BA06-4714-8AA3-3AAA354DE5B0}" srcOrd="0" destOrd="0" presId="urn:microsoft.com/office/officeart/2005/8/layout/pyramid1"/>
    <dgm:cxn modelId="{BB736577-6649-4E06-AED2-97EC223FB793}" type="presOf" srcId="{F3F994F6-0DFB-4047-864A-58C900F1F97C}" destId="{27E07200-543D-4FC8-B014-31B7DE323D4E}" srcOrd="0" destOrd="0" presId="urn:microsoft.com/office/officeart/2005/8/layout/pyramid1"/>
    <dgm:cxn modelId="{FBC8B828-50B4-456C-8F80-0290580ACCA8}" srcId="{06DFA7F8-DDDE-4E0F-8168-4F0E4CEB7A8C}" destId="{F3F994F6-0DFB-4047-864A-58C900F1F97C}" srcOrd="4" destOrd="0" parTransId="{71B71B85-E877-4E4A-97A4-BA8DF0109317}" sibTransId="{B77A0B2C-1E15-4067-8614-4ABA8530174A}"/>
    <dgm:cxn modelId="{40483D81-FD58-47D4-9129-4449E88F86CA}" srcId="{06DFA7F8-DDDE-4E0F-8168-4F0E4CEB7A8C}" destId="{72679998-6082-4250-8750-57C9801769C1}" srcOrd="1" destOrd="0" parTransId="{7CD8090C-18CE-46DB-9165-F62D353DB2A1}" sibTransId="{1133D721-3711-40EE-8F83-A40CBCF2A14F}"/>
    <dgm:cxn modelId="{68B5B08A-2262-4C9F-A862-920330EA5608}" type="presOf" srcId="{EDD8D8CB-1BCB-4F2E-96AF-7BAD70FA5A41}" destId="{F979B615-DF02-4E6B-83BF-2E6FBD1137B7}" srcOrd="1" destOrd="0" presId="urn:microsoft.com/office/officeart/2005/8/layout/pyramid1"/>
    <dgm:cxn modelId="{59F2526F-6538-49DE-9D3A-D8D7892B3D2A}" type="presOf" srcId="{72679998-6082-4250-8750-57C9801769C1}" destId="{8A899FF4-4286-4B20-AE8A-CB7A215D3B0F}" srcOrd="0" destOrd="0" presId="urn:microsoft.com/office/officeart/2005/8/layout/pyramid1"/>
    <dgm:cxn modelId="{EC912139-CB55-4CAA-A5B2-6840605564E0}" type="presOf" srcId="{72679998-6082-4250-8750-57C9801769C1}" destId="{6DB3B81E-9013-407A-8F0A-A4964E413B16}" srcOrd="1" destOrd="0" presId="urn:microsoft.com/office/officeart/2005/8/layout/pyramid1"/>
    <dgm:cxn modelId="{202AE595-C791-4FF3-B494-B4D334FA80FF}" type="presOf" srcId="{C4E18AF9-90F4-4F40-B9D9-A93749E70206}" destId="{0CCA6BA6-8F5C-4838-BDBD-8137D492DD1B}" srcOrd="0" destOrd="0" presId="urn:microsoft.com/office/officeart/2005/8/layout/pyramid1"/>
    <dgm:cxn modelId="{D822CC08-5157-4550-B714-1A9E068294E8}" type="presParOf" srcId="{B360EAEC-DE2A-4159-A969-A725F239C377}" destId="{2CFE23F7-C3FE-4DEE-B89C-6EE077F821EE}" srcOrd="0" destOrd="0" presId="urn:microsoft.com/office/officeart/2005/8/layout/pyramid1"/>
    <dgm:cxn modelId="{29753B13-CFA0-4BFF-BB6E-4747BC75FD9B}" type="presParOf" srcId="{2CFE23F7-C3FE-4DEE-B89C-6EE077F821EE}" destId="{CA0DAE42-633D-4338-AC4A-027C297BA55C}" srcOrd="0" destOrd="0" presId="urn:microsoft.com/office/officeart/2005/8/layout/pyramid1"/>
    <dgm:cxn modelId="{BCEFDCFD-86A2-422E-A2AD-FDBB5B41D85D}" type="presParOf" srcId="{2CFE23F7-C3FE-4DEE-B89C-6EE077F821EE}" destId="{EFD6ED64-643D-4F57-9410-027AF4DE23FB}" srcOrd="1" destOrd="0" presId="urn:microsoft.com/office/officeart/2005/8/layout/pyramid1"/>
    <dgm:cxn modelId="{EC829615-C268-4709-9864-0B93EAC1CBFE}" type="presParOf" srcId="{B360EAEC-DE2A-4159-A969-A725F239C377}" destId="{9EBF6D98-9BFF-46DE-B45E-A661DB28E0B6}" srcOrd="1" destOrd="0" presId="urn:microsoft.com/office/officeart/2005/8/layout/pyramid1"/>
    <dgm:cxn modelId="{79E0FBDC-FA97-4C57-8823-D7332473B84B}" type="presParOf" srcId="{9EBF6D98-9BFF-46DE-B45E-A661DB28E0B6}" destId="{8A899FF4-4286-4B20-AE8A-CB7A215D3B0F}" srcOrd="0" destOrd="0" presId="urn:microsoft.com/office/officeart/2005/8/layout/pyramid1"/>
    <dgm:cxn modelId="{D18276E8-5AD7-42B7-B7B0-EF2F08344DEB}" type="presParOf" srcId="{9EBF6D98-9BFF-46DE-B45E-A661DB28E0B6}" destId="{6DB3B81E-9013-407A-8F0A-A4964E413B16}" srcOrd="1" destOrd="0" presId="urn:microsoft.com/office/officeart/2005/8/layout/pyramid1"/>
    <dgm:cxn modelId="{86802C35-1100-4697-9C70-64BFB32EA413}" type="presParOf" srcId="{B360EAEC-DE2A-4159-A969-A725F239C377}" destId="{D0021F8C-A181-428F-BBE0-A53D1CE4E480}" srcOrd="2" destOrd="0" presId="urn:microsoft.com/office/officeart/2005/8/layout/pyramid1"/>
    <dgm:cxn modelId="{3F5A8445-55E2-48B4-A966-7C859AFEEF92}" type="presParOf" srcId="{D0021F8C-A181-428F-BBE0-A53D1CE4E480}" destId="{0CCA6BA6-8F5C-4838-BDBD-8137D492DD1B}" srcOrd="0" destOrd="0" presId="urn:microsoft.com/office/officeart/2005/8/layout/pyramid1"/>
    <dgm:cxn modelId="{9873A4A8-0D65-4A92-8C3C-8EA0CE11C93E}" type="presParOf" srcId="{D0021F8C-A181-428F-BBE0-A53D1CE4E480}" destId="{BAEE53FD-CB24-473B-B28E-353CEAED7C25}" srcOrd="1" destOrd="0" presId="urn:microsoft.com/office/officeart/2005/8/layout/pyramid1"/>
    <dgm:cxn modelId="{B14D8287-439D-4939-9C60-1C2C46CE75A1}" type="presParOf" srcId="{B360EAEC-DE2A-4159-A969-A725F239C377}" destId="{5AD393E3-960F-4B71-B024-603AA2F7AC31}" srcOrd="3" destOrd="0" presId="urn:microsoft.com/office/officeart/2005/8/layout/pyramid1"/>
    <dgm:cxn modelId="{916CA53A-558E-413F-B8EC-D51E249410DD}" type="presParOf" srcId="{5AD393E3-960F-4B71-B024-603AA2F7AC31}" destId="{85D64F62-BA06-4714-8AA3-3AAA354DE5B0}" srcOrd="0" destOrd="0" presId="urn:microsoft.com/office/officeart/2005/8/layout/pyramid1"/>
    <dgm:cxn modelId="{48ED0D00-46AC-4BFB-8EA2-F109B1AED01D}" type="presParOf" srcId="{5AD393E3-960F-4B71-B024-603AA2F7AC31}" destId="{F979B615-DF02-4E6B-83BF-2E6FBD1137B7}" srcOrd="1" destOrd="0" presId="urn:microsoft.com/office/officeart/2005/8/layout/pyramid1"/>
    <dgm:cxn modelId="{D218CB99-F24C-41B9-8AC9-9244072D11B2}" type="presParOf" srcId="{B360EAEC-DE2A-4159-A969-A725F239C377}" destId="{3089117B-8E7E-41C3-83A4-DBDD9AA5D7E4}" srcOrd="4" destOrd="0" presId="urn:microsoft.com/office/officeart/2005/8/layout/pyramid1"/>
    <dgm:cxn modelId="{FEABAC3D-619E-4C4D-9006-3EDD6131CDDE}" type="presParOf" srcId="{3089117B-8E7E-41C3-83A4-DBDD9AA5D7E4}" destId="{27E07200-543D-4FC8-B014-31B7DE323D4E}" srcOrd="0" destOrd="0" presId="urn:microsoft.com/office/officeart/2005/8/layout/pyramid1"/>
    <dgm:cxn modelId="{7D4D8FAE-DC3D-4C26-94C5-761BBC8DDC81}" type="presParOf" srcId="{3089117B-8E7E-41C3-83A4-DBDD9AA5D7E4}" destId="{268FEE7A-CE4A-466D-B031-9C5692860F1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D884183-93E6-4418-842E-BA72A0D36598}" type="doc">
      <dgm:prSet loTypeId="urn:microsoft.com/office/officeart/2018/2/layout/IconCircleList" loCatId="icon" qsTypeId="urn:microsoft.com/office/officeart/2005/8/quickstyle/simple1" qsCatId="simple" csTypeId="urn:microsoft.com/office/officeart/2005/8/colors/colorful5" csCatId="colorful" phldr="1"/>
      <dgm:spPr/>
      <dgm:t>
        <a:bodyPr/>
        <a:lstStyle/>
        <a:p>
          <a:endParaRPr lang="en-US"/>
        </a:p>
      </dgm:t>
    </dgm:pt>
    <dgm:pt modelId="{DE1D9642-06E8-400F-89C6-05A46B946B73}">
      <dgm:prSet phldrT="[Text]" custT="1"/>
      <dgm:spPr/>
      <dgm:t>
        <a:bodyPr/>
        <a:lstStyle/>
        <a:p>
          <a:pPr>
            <a:lnSpc>
              <a:spcPct val="100000"/>
            </a:lnSpc>
          </a:pPr>
          <a:r>
            <a:rPr lang="en-US" sz="2400" dirty="0"/>
            <a:t>Access to the application</a:t>
          </a:r>
        </a:p>
      </dgm:t>
    </dgm:pt>
    <dgm:pt modelId="{16836A7C-A1E7-451F-A6CE-EB87381C3001}" type="parTrans" cxnId="{1A0D7D01-B398-4519-B504-ED82A317881B}">
      <dgm:prSet/>
      <dgm:spPr/>
      <dgm:t>
        <a:bodyPr/>
        <a:lstStyle/>
        <a:p>
          <a:endParaRPr lang="en-US"/>
        </a:p>
      </dgm:t>
    </dgm:pt>
    <dgm:pt modelId="{1D5D1A13-DC02-453D-B1F2-4797597322FE}" type="sibTrans" cxnId="{1A0D7D01-B398-4519-B504-ED82A317881B}">
      <dgm:prSet/>
      <dgm:spPr/>
      <dgm:t>
        <a:bodyPr/>
        <a:lstStyle/>
        <a:p>
          <a:pPr>
            <a:lnSpc>
              <a:spcPct val="100000"/>
            </a:lnSpc>
          </a:pPr>
          <a:endParaRPr lang="en-US"/>
        </a:p>
      </dgm:t>
    </dgm:pt>
    <dgm:pt modelId="{4A7F527A-363C-497B-AB4A-2A9136D515EA}">
      <dgm:prSet phldrT="[Text]" custT="1"/>
      <dgm:spPr/>
      <dgm:t>
        <a:bodyPr/>
        <a:lstStyle/>
        <a:p>
          <a:pPr>
            <a:lnSpc>
              <a:spcPct val="100000"/>
            </a:lnSpc>
          </a:pPr>
          <a:r>
            <a:rPr lang="en-US" sz="2400" dirty="0"/>
            <a:t>Assessment of content</a:t>
          </a:r>
        </a:p>
      </dgm:t>
    </dgm:pt>
    <dgm:pt modelId="{3A59F599-B0C5-41FA-8AD3-992EF9C09305}" type="parTrans" cxnId="{514CAC67-9872-41F4-BE50-90C02A7C237B}">
      <dgm:prSet/>
      <dgm:spPr/>
      <dgm:t>
        <a:bodyPr/>
        <a:lstStyle/>
        <a:p>
          <a:endParaRPr lang="en-US"/>
        </a:p>
      </dgm:t>
    </dgm:pt>
    <dgm:pt modelId="{4C7BA859-515A-4556-A504-B6165573D28F}" type="sibTrans" cxnId="{514CAC67-9872-41F4-BE50-90C02A7C237B}">
      <dgm:prSet/>
      <dgm:spPr/>
      <dgm:t>
        <a:bodyPr/>
        <a:lstStyle/>
        <a:p>
          <a:pPr>
            <a:lnSpc>
              <a:spcPct val="100000"/>
            </a:lnSpc>
          </a:pPr>
          <a:endParaRPr lang="en-US"/>
        </a:p>
      </dgm:t>
    </dgm:pt>
    <dgm:pt modelId="{76D101AB-78D2-45F8-B0FF-916428E3A3CA}">
      <dgm:prSet phldrT="[Text]" custT="1"/>
      <dgm:spPr/>
      <dgm:t>
        <a:bodyPr/>
        <a:lstStyle/>
        <a:p>
          <a:pPr>
            <a:lnSpc>
              <a:spcPct val="100000"/>
            </a:lnSpc>
          </a:pPr>
          <a:r>
            <a:rPr lang="en-US" sz="2400" dirty="0"/>
            <a:t>Cost-share</a:t>
          </a:r>
        </a:p>
      </dgm:t>
    </dgm:pt>
    <dgm:pt modelId="{4A68FFF1-C686-4000-92E8-B7A077BB42C3}" type="parTrans" cxnId="{F1D66E77-E025-4C17-B97F-BCE9B6BCC8C1}">
      <dgm:prSet/>
      <dgm:spPr/>
      <dgm:t>
        <a:bodyPr/>
        <a:lstStyle/>
        <a:p>
          <a:endParaRPr lang="en-US"/>
        </a:p>
      </dgm:t>
    </dgm:pt>
    <dgm:pt modelId="{DAC81ABA-507F-4F8F-BF77-4A19AB3BF711}" type="sibTrans" cxnId="{F1D66E77-E025-4C17-B97F-BCE9B6BCC8C1}">
      <dgm:prSet/>
      <dgm:spPr/>
      <dgm:t>
        <a:bodyPr/>
        <a:lstStyle/>
        <a:p>
          <a:pPr>
            <a:lnSpc>
              <a:spcPct val="100000"/>
            </a:lnSpc>
          </a:pPr>
          <a:endParaRPr lang="en-US"/>
        </a:p>
      </dgm:t>
    </dgm:pt>
    <dgm:pt modelId="{5F9C413B-B822-49E3-A1B6-70E923D18D61}">
      <dgm:prSet phldrT="[Text]" custT="1"/>
      <dgm:spPr/>
      <dgm:t>
        <a:bodyPr/>
        <a:lstStyle/>
        <a:p>
          <a:pPr>
            <a:lnSpc>
              <a:spcPct val="100000"/>
            </a:lnSpc>
          </a:pPr>
          <a:r>
            <a:rPr lang="en-US" sz="2400" dirty="0"/>
            <a:t>Identifying BRIC awardees &amp; DTA selections</a:t>
          </a:r>
        </a:p>
      </dgm:t>
    </dgm:pt>
    <dgm:pt modelId="{30066E01-4EF6-4AF2-BF38-4AE9001DA637}" type="parTrans" cxnId="{491AB712-6B9D-41A3-B737-C54AF1B4C897}">
      <dgm:prSet/>
      <dgm:spPr/>
      <dgm:t>
        <a:bodyPr/>
        <a:lstStyle/>
        <a:p>
          <a:endParaRPr lang="en-US"/>
        </a:p>
      </dgm:t>
    </dgm:pt>
    <dgm:pt modelId="{0BCE17FF-C551-4857-B5F8-5563A34AF844}" type="sibTrans" cxnId="{491AB712-6B9D-41A3-B737-C54AF1B4C897}">
      <dgm:prSet/>
      <dgm:spPr/>
      <dgm:t>
        <a:bodyPr/>
        <a:lstStyle/>
        <a:p>
          <a:pPr>
            <a:lnSpc>
              <a:spcPct val="100000"/>
            </a:lnSpc>
          </a:pPr>
          <a:endParaRPr lang="en-US"/>
        </a:p>
      </dgm:t>
    </dgm:pt>
    <dgm:pt modelId="{DDD75F80-A57D-4543-A01D-763C3FDEA39D}">
      <dgm:prSet phldrT="[Text]" custT="1"/>
      <dgm:spPr/>
      <dgm:t>
        <a:bodyPr/>
        <a:lstStyle/>
        <a:p>
          <a:pPr>
            <a:lnSpc>
              <a:spcPct val="100000"/>
            </a:lnSpc>
          </a:pPr>
          <a:r>
            <a:rPr lang="en-US" sz="2400"/>
            <a:t>Number of selections</a:t>
          </a:r>
        </a:p>
      </dgm:t>
    </dgm:pt>
    <dgm:pt modelId="{81396D49-D7FB-4FC2-9DA4-94863ED27B1B}" type="parTrans" cxnId="{87E0EE61-A8A2-4F22-89D0-4418A07D9777}">
      <dgm:prSet/>
      <dgm:spPr/>
      <dgm:t>
        <a:bodyPr/>
        <a:lstStyle/>
        <a:p>
          <a:endParaRPr lang="en-US"/>
        </a:p>
      </dgm:t>
    </dgm:pt>
    <dgm:pt modelId="{A0162E36-2EAB-4C6D-A67C-F6DCCD27DEC4}" type="sibTrans" cxnId="{87E0EE61-A8A2-4F22-89D0-4418A07D9777}">
      <dgm:prSet/>
      <dgm:spPr/>
      <dgm:t>
        <a:bodyPr/>
        <a:lstStyle/>
        <a:p>
          <a:pPr>
            <a:lnSpc>
              <a:spcPct val="100000"/>
            </a:lnSpc>
          </a:pPr>
          <a:endParaRPr lang="en-US"/>
        </a:p>
      </dgm:t>
    </dgm:pt>
    <dgm:pt modelId="{DDFA137A-6055-4DAF-8957-B54E8D67DFB8}">
      <dgm:prSet phldrT="[Text]" custT="1"/>
      <dgm:spPr/>
      <dgm:t>
        <a:bodyPr/>
        <a:lstStyle/>
        <a:p>
          <a:pPr>
            <a:lnSpc>
              <a:spcPct val="100000"/>
            </a:lnSpc>
          </a:pPr>
          <a:r>
            <a:rPr lang="en-US" sz="2400" dirty="0"/>
            <a:t>Timing</a:t>
          </a:r>
          <a:endParaRPr lang="en-US" sz="2000" dirty="0"/>
        </a:p>
      </dgm:t>
    </dgm:pt>
    <dgm:pt modelId="{F7B13760-9C5F-4480-BF2E-CF84F57DEE18}" type="parTrans" cxnId="{FC9AAD87-8D2A-4116-8B24-6451A24227CF}">
      <dgm:prSet/>
      <dgm:spPr/>
      <dgm:t>
        <a:bodyPr/>
        <a:lstStyle/>
        <a:p>
          <a:endParaRPr lang="en-US"/>
        </a:p>
      </dgm:t>
    </dgm:pt>
    <dgm:pt modelId="{E231BB06-66B1-4BCE-A5AE-39E0F9CC56AF}" type="sibTrans" cxnId="{FC9AAD87-8D2A-4116-8B24-6451A24227CF}">
      <dgm:prSet/>
      <dgm:spPr/>
      <dgm:t>
        <a:bodyPr/>
        <a:lstStyle/>
        <a:p>
          <a:endParaRPr lang="en-US"/>
        </a:p>
      </dgm:t>
    </dgm:pt>
    <dgm:pt modelId="{C71DB38C-8598-454B-A2E3-1304505498F3}" type="pres">
      <dgm:prSet presAssocID="{8D884183-93E6-4418-842E-BA72A0D36598}" presName="root" presStyleCnt="0">
        <dgm:presLayoutVars>
          <dgm:dir/>
          <dgm:resizeHandles val="exact"/>
        </dgm:presLayoutVars>
      </dgm:prSet>
      <dgm:spPr/>
      <dgm:t>
        <a:bodyPr/>
        <a:lstStyle/>
        <a:p>
          <a:endParaRPr lang="en-US"/>
        </a:p>
      </dgm:t>
    </dgm:pt>
    <dgm:pt modelId="{6034EA9C-A43E-4B37-944E-42A3DA8FC7AC}" type="pres">
      <dgm:prSet presAssocID="{8D884183-93E6-4418-842E-BA72A0D36598}" presName="container" presStyleCnt="0">
        <dgm:presLayoutVars>
          <dgm:dir/>
          <dgm:resizeHandles val="exact"/>
        </dgm:presLayoutVars>
      </dgm:prSet>
      <dgm:spPr/>
    </dgm:pt>
    <dgm:pt modelId="{FD9999AD-2DCC-4EFF-B1ED-93AB177C684E}" type="pres">
      <dgm:prSet presAssocID="{DE1D9642-06E8-400F-89C6-05A46B946B73}" presName="compNode" presStyleCnt="0"/>
      <dgm:spPr/>
    </dgm:pt>
    <dgm:pt modelId="{8FDC6F09-590B-4A1C-858F-A0629D142FCC}" type="pres">
      <dgm:prSet presAssocID="{DE1D9642-06E8-400F-89C6-05A46B946B73}" presName="iconBgRect" presStyleLbl="bgShp" presStyleIdx="0" presStyleCnt="6"/>
      <dgm:spPr/>
    </dgm:pt>
    <dgm:pt modelId="{AF2CB87B-EFE9-4B99-A2C6-28BEAD5389BD}" type="pres">
      <dgm:prSet presAssocID="{DE1D9642-06E8-400F-89C6-05A46B946B7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Smart Phone"/>
        </a:ext>
      </dgm:extLst>
    </dgm:pt>
    <dgm:pt modelId="{CAA2BA3C-8BF6-4EAD-B0C8-36AC50A11C37}" type="pres">
      <dgm:prSet presAssocID="{DE1D9642-06E8-400F-89C6-05A46B946B73}" presName="spaceRect" presStyleCnt="0"/>
      <dgm:spPr/>
    </dgm:pt>
    <dgm:pt modelId="{B5F77198-BF1F-430F-9394-B59EB3EDC98D}" type="pres">
      <dgm:prSet presAssocID="{DE1D9642-06E8-400F-89C6-05A46B946B73}" presName="textRect" presStyleLbl="revTx" presStyleIdx="0" presStyleCnt="6">
        <dgm:presLayoutVars>
          <dgm:chMax val="1"/>
          <dgm:chPref val="1"/>
        </dgm:presLayoutVars>
      </dgm:prSet>
      <dgm:spPr/>
      <dgm:t>
        <a:bodyPr/>
        <a:lstStyle/>
        <a:p>
          <a:endParaRPr lang="en-US"/>
        </a:p>
      </dgm:t>
    </dgm:pt>
    <dgm:pt modelId="{E12BCF9C-F145-4582-9E5A-4ED3B316E931}" type="pres">
      <dgm:prSet presAssocID="{1D5D1A13-DC02-453D-B1F2-4797597322FE}" presName="sibTrans" presStyleLbl="sibTrans2D1" presStyleIdx="0" presStyleCnt="0"/>
      <dgm:spPr/>
      <dgm:t>
        <a:bodyPr/>
        <a:lstStyle/>
        <a:p>
          <a:endParaRPr lang="en-US"/>
        </a:p>
      </dgm:t>
    </dgm:pt>
    <dgm:pt modelId="{464BE60A-EEEA-4C42-8AC1-F6F8E31AF878}" type="pres">
      <dgm:prSet presAssocID="{4A7F527A-363C-497B-AB4A-2A9136D515EA}" presName="compNode" presStyleCnt="0"/>
      <dgm:spPr/>
    </dgm:pt>
    <dgm:pt modelId="{669EC2D2-9F34-4638-971B-D6A0AFFFFDD8}" type="pres">
      <dgm:prSet presAssocID="{4A7F527A-363C-497B-AB4A-2A9136D515EA}" presName="iconBgRect" presStyleLbl="bgShp" presStyleIdx="1" presStyleCnt="6"/>
      <dgm:spPr/>
    </dgm:pt>
    <dgm:pt modelId="{A227E634-CAC5-47B9-8E9F-2DEE95860704}" type="pres">
      <dgm:prSet presAssocID="{4A7F527A-363C-497B-AB4A-2A9136D515E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Check List"/>
        </a:ext>
      </dgm:extLst>
    </dgm:pt>
    <dgm:pt modelId="{7E85A027-7773-4039-AD10-A77EFB19BAF0}" type="pres">
      <dgm:prSet presAssocID="{4A7F527A-363C-497B-AB4A-2A9136D515EA}" presName="spaceRect" presStyleCnt="0"/>
      <dgm:spPr/>
    </dgm:pt>
    <dgm:pt modelId="{AEF7EEF7-28A8-463B-B3E6-5CF7A2D64630}" type="pres">
      <dgm:prSet presAssocID="{4A7F527A-363C-497B-AB4A-2A9136D515EA}" presName="textRect" presStyleLbl="revTx" presStyleIdx="1" presStyleCnt="6">
        <dgm:presLayoutVars>
          <dgm:chMax val="1"/>
          <dgm:chPref val="1"/>
        </dgm:presLayoutVars>
      </dgm:prSet>
      <dgm:spPr/>
      <dgm:t>
        <a:bodyPr/>
        <a:lstStyle/>
        <a:p>
          <a:endParaRPr lang="en-US"/>
        </a:p>
      </dgm:t>
    </dgm:pt>
    <dgm:pt modelId="{17DCFD41-A166-4061-BF91-28BE255F3294}" type="pres">
      <dgm:prSet presAssocID="{4C7BA859-515A-4556-A504-B6165573D28F}" presName="sibTrans" presStyleLbl="sibTrans2D1" presStyleIdx="0" presStyleCnt="0"/>
      <dgm:spPr/>
      <dgm:t>
        <a:bodyPr/>
        <a:lstStyle/>
        <a:p>
          <a:endParaRPr lang="en-US"/>
        </a:p>
      </dgm:t>
    </dgm:pt>
    <dgm:pt modelId="{95EDC426-BFD2-44FD-94E0-A664AB004898}" type="pres">
      <dgm:prSet presAssocID="{76D101AB-78D2-45F8-B0FF-916428E3A3CA}" presName="compNode" presStyleCnt="0"/>
      <dgm:spPr/>
    </dgm:pt>
    <dgm:pt modelId="{D6B79772-FAE6-46B3-832B-37BD894F229C}" type="pres">
      <dgm:prSet presAssocID="{76D101AB-78D2-45F8-B0FF-916428E3A3CA}" presName="iconBgRect" presStyleLbl="bgShp" presStyleIdx="2" presStyleCnt="6"/>
      <dgm:spPr/>
    </dgm:pt>
    <dgm:pt modelId="{553B78D0-FC90-47E9-82CF-0A650C854DA8}" type="pres">
      <dgm:prSet presAssocID="{76D101AB-78D2-45F8-B0FF-916428E3A3C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Money"/>
        </a:ext>
      </dgm:extLst>
    </dgm:pt>
    <dgm:pt modelId="{0EF9B926-6F4F-4F9A-9620-2C92962F30FA}" type="pres">
      <dgm:prSet presAssocID="{76D101AB-78D2-45F8-B0FF-916428E3A3CA}" presName="spaceRect" presStyleCnt="0"/>
      <dgm:spPr/>
    </dgm:pt>
    <dgm:pt modelId="{6BA8DB60-BDE4-4B35-AEE6-3112BE88788E}" type="pres">
      <dgm:prSet presAssocID="{76D101AB-78D2-45F8-B0FF-916428E3A3CA}" presName="textRect" presStyleLbl="revTx" presStyleIdx="2" presStyleCnt="6">
        <dgm:presLayoutVars>
          <dgm:chMax val="1"/>
          <dgm:chPref val="1"/>
        </dgm:presLayoutVars>
      </dgm:prSet>
      <dgm:spPr/>
      <dgm:t>
        <a:bodyPr/>
        <a:lstStyle/>
        <a:p>
          <a:endParaRPr lang="en-US"/>
        </a:p>
      </dgm:t>
    </dgm:pt>
    <dgm:pt modelId="{368FF33E-FEC0-4670-85E5-EB2A46B357C7}" type="pres">
      <dgm:prSet presAssocID="{DAC81ABA-507F-4F8F-BF77-4A19AB3BF711}" presName="sibTrans" presStyleLbl="sibTrans2D1" presStyleIdx="0" presStyleCnt="0"/>
      <dgm:spPr/>
      <dgm:t>
        <a:bodyPr/>
        <a:lstStyle/>
        <a:p>
          <a:endParaRPr lang="en-US"/>
        </a:p>
      </dgm:t>
    </dgm:pt>
    <dgm:pt modelId="{2FEFBE18-9DE9-4173-9FED-1D23A9176BA1}" type="pres">
      <dgm:prSet presAssocID="{5F9C413B-B822-49E3-A1B6-70E923D18D61}" presName="compNode" presStyleCnt="0"/>
      <dgm:spPr/>
    </dgm:pt>
    <dgm:pt modelId="{C54EE861-9E8D-476D-904C-AB143B671D86}" type="pres">
      <dgm:prSet presAssocID="{5F9C413B-B822-49E3-A1B6-70E923D18D61}" presName="iconBgRect" presStyleLbl="bgShp" presStyleIdx="3" presStyleCnt="6"/>
      <dgm:spPr/>
    </dgm:pt>
    <dgm:pt modelId="{BB367553-84C5-49B3-A17E-610B9EF89C28}" type="pres">
      <dgm:prSet presAssocID="{5F9C413B-B822-49E3-A1B6-70E923D18D6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Users"/>
        </a:ext>
      </dgm:extLst>
    </dgm:pt>
    <dgm:pt modelId="{3DB78105-7D5B-45CC-93D8-78E9E1B40815}" type="pres">
      <dgm:prSet presAssocID="{5F9C413B-B822-49E3-A1B6-70E923D18D61}" presName="spaceRect" presStyleCnt="0"/>
      <dgm:spPr/>
    </dgm:pt>
    <dgm:pt modelId="{2121464E-62B5-44F5-B174-852E7E791CD5}" type="pres">
      <dgm:prSet presAssocID="{5F9C413B-B822-49E3-A1B6-70E923D18D61}" presName="textRect" presStyleLbl="revTx" presStyleIdx="3" presStyleCnt="6">
        <dgm:presLayoutVars>
          <dgm:chMax val="1"/>
          <dgm:chPref val="1"/>
        </dgm:presLayoutVars>
      </dgm:prSet>
      <dgm:spPr/>
      <dgm:t>
        <a:bodyPr/>
        <a:lstStyle/>
        <a:p>
          <a:endParaRPr lang="en-US"/>
        </a:p>
      </dgm:t>
    </dgm:pt>
    <dgm:pt modelId="{532A1D97-A2C6-47C7-B1B9-FB8FDF6D4F1E}" type="pres">
      <dgm:prSet presAssocID="{0BCE17FF-C551-4857-B5F8-5563A34AF844}" presName="sibTrans" presStyleLbl="sibTrans2D1" presStyleIdx="0" presStyleCnt="0"/>
      <dgm:spPr/>
      <dgm:t>
        <a:bodyPr/>
        <a:lstStyle/>
        <a:p>
          <a:endParaRPr lang="en-US"/>
        </a:p>
      </dgm:t>
    </dgm:pt>
    <dgm:pt modelId="{7C63B745-199F-48A5-978C-55D16BAAB96D}" type="pres">
      <dgm:prSet presAssocID="{DDD75F80-A57D-4543-A01D-763C3FDEA39D}" presName="compNode" presStyleCnt="0"/>
      <dgm:spPr/>
    </dgm:pt>
    <dgm:pt modelId="{222BD9BB-ECAC-49D6-BB3E-FC170E8760BD}" type="pres">
      <dgm:prSet presAssocID="{DDD75F80-A57D-4543-A01D-763C3FDEA39D}" presName="iconBgRect" presStyleLbl="bgShp" presStyleIdx="4" presStyleCnt="6"/>
      <dgm:spPr/>
    </dgm:pt>
    <dgm:pt modelId="{CEF8F999-3B82-4E8E-A284-41D55E8FDEE5}" type="pres">
      <dgm:prSet presAssocID="{DDD75F80-A57D-4543-A01D-763C3FDEA39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id="0" name="" descr="Home"/>
        </a:ext>
      </dgm:extLst>
    </dgm:pt>
    <dgm:pt modelId="{F034B407-6D7B-4225-BAE7-05E92A3BFDBC}" type="pres">
      <dgm:prSet presAssocID="{DDD75F80-A57D-4543-A01D-763C3FDEA39D}" presName="spaceRect" presStyleCnt="0"/>
      <dgm:spPr/>
    </dgm:pt>
    <dgm:pt modelId="{38358553-9B53-47D1-9435-859CFBD23E2E}" type="pres">
      <dgm:prSet presAssocID="{DDD75F80-A57D-4543-A01D-763C3FDEA39D}" presName="textRect" presStyleLbl="revTx" presStyleIdx="4" presStyleCnt="6">
        <dgm:presLayoutVars>
          <dgm:chMax val="1"/>
          <dgm:chPref val="1"/>
        </dgm:presLayoutVars>
      </dgm:prSet>
      <dgm:spPr/>
      <dgm:t>
        <a:bodyPr/>
        <a:lstStyle/>
        <a:p>
          <a:endParaRPr lang="en-US"/>
        </a:p>
      </dgm:t>
    </dgm:pt>
    <dgm:pt modelId="{6E8A0C3E-F617-496F-ACD1-C5641B0A8E0D}" type="pres">
      <dgm:prSet presAssocID="{A0162E36-2EAB-4C6D-A67C-F6DCCD27DEC4}" presName="sibTrans" presStyleLbl="sibTrans2D1" presStyleIdx="0" presStyleCnt="0"/>
      <dgm:spPr/>
      <dgm:t>
        <a:bodyPr/>
        <a:lstStyle/>
        <a:p>
          <a:endParaRPr lang="en-US"/>
        </a:p>
      </dgm:t>
    </dgm:pt>
    <dgm:pt modelId="{92F51550-5020-4230-9910-CD4A783607E0}" type="pres">
      <dgm:prSet presAssocID="{DDFA137A-6055-4DAF-8957-B54E8D67DFB8}" presName="compNode" presStyleCnt="0"/>
      <dgm:spPr/>
    </dgm:pt>
    <dgm:pt modelId="{1BF2F699-1658-4EBA-99FF-31871B15827E}" type="pres">
      <dgm:prSet presAssocID="{DDFA137A-6055-4DAF-8957-B54E8D67DFB8}" presName="iconBgRect" presStyleLbl="bgShp" presStyleIdx="5" presStyleCnt="6"/>
      <dgm:spPr/>
    </dgm:pt>
    <dgm:pt modelId="{8F731609-CCB2-4753-9C8D-E34B8CB57B53}" type="pres">
      <dgm:prSet presAssocID="{DDFA137A-6055-4DAF-8957-B54E8D67DFB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dgm:spPr>
      <dgm:extLst>
        <a:ext uri="{E40237B7-FDA0-4F09-8148-C483321AD2D9}">
          <dgm14:cNvPr xmlns:dgm14="http://schemas.microsoft.com/office/drawing/2010/diagram" id="0" name="" descr="Stopwatch"/>
        </a:ext>
      </dgm:extLst>
    </dgm:pt>
    <dgm:pt modelId="{0614DB3E-4C81-409A-827C-9497F3532B27}" type="pres">
      <dgm:prSet presAssocID="{DDFA137A-6055-4DAF-8957-B54E8D67DFB8}" presName="spaceRect" presStyleCnt="0"/>
      <dgm:spPr/>
    </dgm:pt>
    <dgm:pt modelId="{9430EDB4-4364-456B-9113-1B86F8C3F3A6}" type="pres">
      <dgm:prSet presAssocID="{DDFA137A-6055-4DAF-8957-B54E8D67DFB8}" presName="textRect" presStyleLbl="revTx" presStyleIdx="5" presStyleCnt="6">
        <dgm:presLayoutVars>
          <dgm:chMax val="1"/>
          <dgm:chPref val="1"/>
        </dgm:presLayoutVars>
      </dgm:prSet>
      <dgm:spPr/>
      <dgm:t>
        <a:bodyPr/>
        <a:lstStyle/>
        <a:p>
          <a:endParaRPr lang="en-US"/>
        </a:p>
      </dgm:t>
    </dgm:pt>
  </dgm:ptLst>
  <dgm:cxnLst>
    <dgm:cxn modelId="{514CAC67-9872-41F4-BE50-90C02A7C237B}" srcId="{8D884183-93E6-4418-842E-BA72A0D36598}" destId="{4A7F527A-363C-497B-AB4A-2A9136D515EA}" srcOrd="1" destOrd="0" parTransId="{3A59F599-B0C5-41FA-8AD3-992EF9C09305}" sibTransId="{4C7BA859-515A-4556-A504-B6165573D28F}"/>
    <dgm:cxn modelId="{C584D878-F04D-4C21-9762-F183DA571D47}" type="presOf" srcId="{DE1D9642-06E8-400F-89C6-05A46B946B73}" destId="{B5F77198-BF1F-430F-9394-B59EB3EDC98D}" srcOrd="0" destOrd="0" presId="urn:microsoft.com/office/officeart/2018/2/layout/IconCircleList"/>
    <dgm:cxn modelId="{FC9AAD87-8D2A-4116-8B24-6451A24227CF}" srcId="{8D884183-93E6-4418-842E-BA72A0D36598}" destId="{DDFA137A-6055-4DAF-8957-B54E8D67DFB8}" srcOrd="5" destOrd="0" parTransId="{F7B13760-9C5F-4480-BF2E-CF84F57DEE18}" sibTransId="{E231BB06-66B1-4BCE-A5AE-39E0F9CC56AF}"/>
    <dgm:cxn modelId="{5A282D74-A99C-4EC3-9252-AB11F8654771}" type="presOf" srcId="{1D5D1A13-DC02-453D-B1F2-4797597322FE}" destId="{E12BCF9C-F145-4582-9E5A-4ED3B316E931}" srcOrd="0" destOrd="0" presId="urn:microsoft.com/office/officeart/2018/2/layout/IconCircleList"/>
    <dgm:cxn modelId="{F1D66E77-E025-4C17-B97F-BCE9B6BCC8C1}" srcId="{8D884183-93E6-4418-842E-BA72A0D36598}" destId="{76D101AB-78D2-45F8-B0FF-916428E3A3CA}" srcOrd="2" destOrd="0" parTransId="{4A68FFF1-C686-4000-92E8-B7A077BB42C3}" sibTransId="{DAC81ABA-507F-4F8F-BF77-4A19AB3BF711}"/>
    <dgm:cxn modelId="{87E0EE61-A8A2-4F22-89D0-4418A07D9777}" srcId="{8D884183-93E6-4418-842E-BA72A0D36598}" destId="{DDD75F80-A57D-4543-A01D-763C3FDEA39D}" srcOrd="4" destOrd="0" parTransId="{81396D49-D7FB-4FC2-9DA4-94863ED27B1B}" sibTransId="{A0162E36-2EAB-4C6D-A67C-F6DCCD27DEC4}"/>
    <dgm:cxn modelId="{4862895F-6722-4534-B5ED-E0DD9C1D4049}" type="presOf" srcId="{A0162E36-2EAB-4C6D-A67C-F6DCCD27DEC4}" destId="{6E8A0C3E-F617-496F-ACD1-C5641B0A8E0D}" srcOrd="0" destOrd="0" presId="urn:microsoft.com/office/officeart/2018/2/layout/IconCircleList"/>
    <dgm:cxn modelId="{4DA8E14A-A53E-4EE2-A850-EB18E360CAA5}" type="presOf" srcId="{DAC81ABA-507F-4F8F-BF77-4A19AB3BF711}" destId="{368FF33E-FEC0-4670-85E5-EB2A46B357C7}" srcOrd="0" destOrd="0" presId="urn:microsoft.com/office/officeart/2018/2/layout/IconCircleList"/>
    <dgm:cxn modelId="{520391AA-E138-4BEC-AF58-6C601340DD15}" type="presOf" srcId="{0BCE17FF-C551-4857-B5F8-5563A34AF844}" destId="{532A1D97-A2C6-47C7-B1B9-FB8FDF6D4F1E}" srcOrd="0" destOrd="0" presId="urn:microsoft.com/office/officeart/2018/2/layout/IconCircleList"/>
    <dgm:cxn modelId="{75B25C6C-54E2-48CC-B677-6DCA27D7BC92}" type="presOf" srcId="{4C7BA859-515A-4556-A504-B6165573D28F}" destId="{17DCFD41-A166-4061-BF91-28BE255F3294}" srcOrd="0" destOrd="0" presId="urn:microsoft.com/office/officeart/2018/2/layout/IconCircleList"/>
    <dgm:cxn modelId="{556ACDEA-277F-4644-BD5F-36B1BB62CD64}" type="presOf" srcId="{76D101AB-78D2-45F8-B0FF-916428E3A3CA}" destId="{6BA8DB60-BDE4-4B35-AEE6-3112BE88788E}" srcOrd="0" destOrd="0" presId="urn:microsoft.com/office/officeart/2018/2/layout/IconCircleList"/>
    <dgm:cxn modelId="{A5D18DAF-C2EC-44DC-BEFF-8660E4217AF2}" type="presOf" srcId="{5F9C413B-B822-49E3-A1B6-70E923D18D61}" destId="{2121464E-62B5-44F5-B174-852E7E791CD5}" srcOrd="0" destOrd="0" presId="urn:microsoft.com/office/officeart/2018/2/layout/IconCircleList"/>
    <dgm:cxn modelId="{1A0D7D01-B398-4519-B504-ED82A317881B}" srcId="{8D884183-93E6-4418-842E-BA72A0D36598}" destId="{DE1D9642-06E8-400F-89C6-05A46B946B73}" srcOrd="0" destOrd="0" parTransId="{16836A7C-A1E7-451F-A6CE-EB87381C3001}" sibTransId="{1D5D1A13-DC02-453D-B1F2-4797597322FE}"/>
    <dgm:cxn modelId="{5D53507A-4301-4B73-A482-50052ECF0BBE}" type="presOf" srcId="{4A7F527A-363C-497B-AB4A-2A9136D515EA}" destId="{AEF7EEF7-28A8-463B-B3E6-5CF7A2D64630}" srcOrd="0" destOrd="0" presId="urn:microsoft.com/office/officeart/2018/2/layout/IconCircleList"/>
    <dgm:cxn modelId="{2910CD68-8BE9-475A-9C15-FED56CBC6AD1}" type="presOf" srcId="{8D884183-93E6-4418-842E-BA72A0D36598}" destId="{C71DB38C-8598-454B-A2E3-1304505498F3}" srcOrd="0" destOrd="0" presId="urn:microsoft.com/office/officeart/2018/2/layout/IconCircleList"/>
    <dgm:cxn modelId="{45093C33-3B87-435F-9E8E-86E2F603F2E0}" type="presOf" srcId="{DDD75F80-A57D-4543-A01D-763C3FDEA39D}" destId="{38358553-9B53-47D1-9435-859CFBD23E2E}" srcOrd="0" destOrd="0" presId="urn:microsoft.com/office/officeart/2018/2/layout/IconCircleList"/>
    <dgm:cxn modelId="{491AB712-6B9D-41A3-B737-C54AF1B4C897}" srcId="{8D884183-93E6-4418-842E-BA72A0D36598}" destId="{5F9C413B-B822-49E3-A1B6-70E923D18D61}" srcOrd="3" destOrd="0" parTransId="{30066E01-4EF6-4AF2-BF38-4AE9001DA637}" sibTransId="{0BCE17FF-C551-4857-B5F8-5563A34AF844}"/>
    <dgm:cxn modelId="{79F3862E-8811-414A-A573-8E48DE293C49}" type="presOf" srcId="{DDFA137A-6055-4DAF-8957-B54E8D67DFB8}" destId="{9430EDB4-4364-456B-9113-1B86F8C3F3A6}" srcOrd="0" destOrd="0" presId="urn:microsoft.com/office/officeart/2018/2/layout/IconCircleList"/>
    <dgm:cxn modelId="{8C65DBFF-1502-4983-BF99-9C194F551CC9}" type="presParOf" srcId="{C71DB38C-8598-454B-A2E3-1304505498F3}" destId="{6034EA9C-A43E-4B37-944E-42A3DA8FC7AC}" srcOrd="0" destOrd="0" presId="urn:microsoft.com/office/officeart/2018/2/layout/IconCircleList"/>
    <dgm:cxn modelId="{0A46741E-ADD9-48CF-80DA-54127497635B}" type="presParOf" srcId="{6034EA9C-A43E-4B37-944E-42A3DA8FC7AC}" destId="{FD9999AD-2DCC-4EFF-B1ED-93AB177C684E}" srcOrd="0" destOrd="0" presId="urn:microsoft.com/office/officeart/2018/2/layout/IconCircleList"/>
    <dgm:cxn modelId="{8D97C3DA-92DD-4D30-B959-E61C823DFA63}" type="presParOf" srcId="{FD9999AD-2DCC-4EFF-B1ED-93AB177C684E}" destId="{8FDC6F09-590B-4A1C-858F-A0629D142FCC}" srcOrd="0" destOrd="0" presId="urn:microsoft.com/office/officeart/2018/2/layout/IconCircleList"/>
    <dgm:cxn modelId="{5BD33515-F5A7-471A-8EF9-5BADC265CF35}" type="presParOf" srcId="{FD9999AD-2DCC-4EFF-B1ED-93AB177C684E}" destId="{AF2CB87B-EFE9-4B99-A2C6-28BEAD5389BD}" srcOrd="1" destOrd="0" presId="urn:microsoft.com/office/officeart/2018/2/layout/IconCircleList"/>
    <dgm:cxn modelId="{43561636-B5AA-426A-A5E8-4976FE130E39}" type="presParOf" srcId="{FD9999AD-2DCC-4EFF-B1ED-93AB177C684E}" destId="{CAA2BA3C-8BF6-4EAD-B0C8-36AC50A11C37}" srcOrd="2" destOrd="0" presId="urn:microsoft.com/office/officeart/2018/2/layout/IconCircleList"/>
    <dgm:cxn modelId="{6669C267-42C0-4025-A125-94F30740BD36}" type="presParOf" srcId="{FD9999AD-2DCC-4EFF-B1ED-93AB177C684E}" destId="{B5F77198-BF1F-430F-9394-B59EB3EDC98D}" srcOrd="3" destOrd="0" presId="urn:microsoft.com/office/officeart/2018/2/layout/IconCircleList"/>
    <dgm:cxn modelId="{280DE301-B984-41E9-BEC8-29D88A86BAB5}" type="presParOf" srcId="{6034EA9C-A43E-4B37-944E-42A3DA8FC7AC}" destId="{E12BCF9C-F145-4582-9E5A-4ED3B316E931}" srcOrd="1" destOrd="0" presId="urn:microsoft.com/office/officeart/2018/2/layout/IconCircleList"/>
    <dgm:cxn modelId="{C33713F3-D59E-47BE-A267-23CF0664294B}" type="presParOf" srcId="{6034EA9C-A43E-4B37-944E-42A3DA8FC7AC}" destId="{464BE60A-EEEA-4C42-8AC1-F6F8E31AF878}" srcOrd="2" destOrd="0" presId="urn:microsoft.com/office/officeart/2018/2/layout/IconCircleList"/>
    <dgm:cxn modelId="{10204EA4-1AFB-4392-93F2-AD93B09C5D04}" type="presParOf" srcId="{464BE60A-EEEA-4C42-8AC1-F6F8E31AF878}" destId="{669EC2D2-9F34-4638-971B-D6A0AFFFFDD8}" srcOrd="0" destOrd="0" presId="urn:microsoft.com/office/officeart/2018/2/layout/IconCircleList"/>
    <dgm:cxn modelId="{0C9DAC4C-04B4-430B-B85E-AD83B097033A}" type="presParOf" srcId="{464BE60A-EEEA-4C42-8AC1-F6F8E31AF878}" destId="{A227E634-CAC5-47B9-8E9F-2DEE95860704}" srcOrd="1" destOrd="0" presId="urn:microsoft.com/office/officeart/2018/2/layout/IconCircleList"/>
    <dgm:cxn modelId="{77594F6E-E8E9-493F-BDD0-3A2907FA2C66}" type="presParOf" srcId="{464BE60A-EEEA-4C42-8AC1-F6F8E31AF878}" destId="{7E85A027-7773-4039-AD10-A77EFB19BAF0}" srcOrd="2" destOrd="0" presId="urn:microsoft.com/office/officeart/2018/2/layout/IconCircleList"/>
    <dgm:cxn modelId="{4AC15717-4872-43B9-ABC4-66CC2AEC765E}" type="presParOf" srcId="{464BE60A-EEEA-4C42-8AC1-F6F8E31AF878}" destId="{AEF7EEF7-28A8-463B-B3E6-5CF7A2D64630}" srcOrd="3" destOrd="0" presId="urn:microsoft.com/office/officeart/2018/2/layout/IconCircleList"/>
    <dgm:cxn modelId="{607CC485-915C-4186-BAF7-C0FA5F67892C}" type="presParOf" srcId="{6034EA9C-A43E-4B37-944E-42A3DA8FC7AC}" destId="{17DCFD41-A166-4061-BF91-28BE255F3294}" srcOrd="3" destOrd="0" presId="urn:microsoft.com/office/officeart/2018/2/layout/IconCircleList"/>
    <dgm:cxn modelId="{D6062362-02B1-4BC1-8D0D-4FFECA217226}" type="presParOf" srcId="{6034EA9C-A43E-4B37-944E-42A3DA8FC7AC}" destId="{95EDC426-BFD2-44FD-94E0-A664AB004898}" srcOrd="4" destOrd="0" presId="urn:microsoft.com/office/officeart/2018/2/layout/IconCircleList"/>
    <dgm:cxn modelId="{019AC0E2-4CF5-4534-B9A7-F8950820C2A6}" type="presParOf" srcId="{95EDC426-BFD2-44FD-94E0-A664AB004898}" destId="{D6B79772-FAE6-46B3-832B-37BD894F229C}" srcOrd="0" destOrd="0" presId="urn:microsoft.com/office/officeart/2018/2/layout/IconCircleList"/>
    <dgm:cxn modelId="{C3753568-F410-488D-9534-F578431F4539}" type="presParOf" srcId="{95EDC426-BFD2-44FD-94E0-A664AB004898}" destId="{553B78D0-FC90-47E9-82CF-0A650C854DA8}" srcOrd="1" destOrd="0" presId="urn:microsoft.com/office/officeart/2018/2/layout/IconCircleList"/>
    <dgm:cxn modelId="{8808A577-106C-4A41-A8E8-500154487BE8}" type="presParOf" srcId="{95EDC426-BFD2-44FD-94E0-A664AB004898}" destId="{0EF9B926-6F4F-4F9A-9620-2C92962F30FA}" srcOrd="2" destOrd="0" presId="urn:microsoft.com/office/officeart/2018/2/layout/IconCircleList"/>
    <dgm:cxn modelId="{DC3E56FC-0142-43DE-9DD1-35C398F5743A}" type="presParOf" srcId="{95EDC426-BFD2-44FD-94E0-A664AB004898}" destId="{6BA8DB60-BDE4-4B35-AEE6-3112BE88788E}" srcOrd="3" destOrd="0" presId="urn:microsoft.com/office/officeart/2018/2/layout/IconCircleList"/>
    <dgm:cxn modelId="{AA348B93-0D1D-440C-AAE8-0C55377AE6FE}" type="presParOf" srcId="{6034EA9C-A43E-4B37-944E-42A3DA8FC7AC}" destId="{368FF33E-FEC0-4670-85E5-EB2A46B357C7}" srcOrd="5" destOrd="0" presId="urn:microsoft.com/office/officeart/2018/2/layout/IconCircleList"/>
    <dgm:cxn modelId="{26E2655B-B0EF-4D55-8891-5169B8C1933E}" type="presParOf" srcId="{6034EA9C-A43E-4B37-944E-42A3DA8FC7AC}" destId="{2FEFBE18-9DE9-4173-9FED-1D23A9176BA1}" srcOrd="6" destOrd="0" presId="urn:microsoft.com/office/officeart/2018/2/layout/IconCircleList"/>
    <dgm:cxn modelId="{CD74B7EE-E276-46EF-A3B4-A619B0EF7954}" type="presParOf" srcId="{2FEFBE18-9DE9-4173-9FED-1D23A9176BA1}" destId="{C54EE861-9E8D-476D-904C-AB143B671D86}" srcOrd="0" destOrd="0" presId="urn:microsoft.com/office/officeart/2018/2/layout/IconCircleList"/>
    <dgm:cxn modelId="{FE0A34C0-2522-43D3-83EA-E9F48E7415B7}" type="presParOf" srcId="{2FEFBE18-9DE9-4173-9FED-1D23A9176BA1}" destId="{BB367553-84C5-49B3-A17E-610B9EF89C28}" srcOrd="1" destOrd="0" presId="urn:microsoft.com/office/officeart/2018/2/layout/IconCircleList"/>
    <dgm:cxn modelId="{40310803-1609-45E9-95EE-4CD6C79223A8}" type="presParOf" srcId="{2FEFBE18-9DE9-4173-9FED-1D23A9176BA1}" destId="{3DB78105-7D5B-45CC-93D8-78E9E1B40815}" srcOrd="2" destOrd="0" presId="urn:microsoft.com/office/officeart/2018/2/layout/IconCircleList"/>
    <dgm:cxn modelId="{702C0F0B-432B-488F-977A-42D37AF57342}" type="presParOf" srcId="{2FEFBE18-9DE9-4173-9FED-1D23A9176BA1}" destId="{2121464E-62B5-44F5-B174-852E7E791CD5}" srcOrd="3" destOrd="0" presId="urn:microsoft.com/office/officeart/2018/2/layout/IconCircleList"/>
    <dgm:cxn modelId="{11CC1589-8CA5-4D35-B177-222BA85153E4}" type="presParOf" srcId="{6034EA9C-A43E-4B37-944E-42A3DA8FC7AC}" destId="{532A1D97-A2C6-47C7-B1B9-FB8FDF6D4F1E}" srcOrd="7" destOrd="0" presId="urn:microsoft.com/office/officeart/2018/2/layout/IconCircleList"/>
    <dgm:cxn modelId="{81DE5927-7301-410D-843C-0599CE2EBBD8}" type="presParOf" srcId="{6034EA9C-A43E-4B37-944E-42A3DA8FC7AC}" destId="{7C63B745-199F-48A5-978C-55D16BAAB96D}" srcOrd="8" destOrd="0" presId="urn:microsoft.com/office/officeart/2018/2/layout/IconCircleList"/>
    <dgm:cxn modelId="{1F1D1FA0-CA82-4D5D-9B91-35D8E803E175}" type="presParOf" srcId="{7C63B745-199F-48A5-978C-55D16BAAB96D}" destId="{222BD9BB-ECAC-49D6-BB3E-FC170E8760BD}" srcOrd="0" destOrd="0" presId="urn:microsoft.com/office/officeart/2018/2/layout/IconCircleList"/>
    <dgm:cxn modelId="{E11468AF-AA8D-4211-A8B3-9EB17B010D05}" type="presParOf" srcId="{7C63B745-199F-48A5-978C-55D16BAAB96D}" destId="{CEF8F999-3B82-4E8E-A284-41D55E8FDEE5}" srcOrd="1" destOrd="0" presId="urn:microsoft.com/office/officeart/2018/2/layout/IconCircleList"/>
    <dgm:cxn modelId="{7BF0C48C-01E7-438F-8ADD-F095AAF69C94}" type="presParOf" srcId="{7C63B745-199F-48A5-978C-55D16BAAB96D}" destId="{F034B407-6D7B-4225-BAE7-05E92A3BFDBC}" srcOrd="2" destOrd="0" presId="urn:microsoft.com/office/officeart/2018/2/layout/IconCircleList"/>
    <dgm:cxn modelId="{AA03C1FB-4E22-4EC2-BAB1-971AF1D69E19}" type="presParOf" srcId="{7C63B745-199F-48A5-978C-55D16BAAB96D}" destId="{38358553-9B53-47D1-9435-859CFBD23E2E}" srcOrd="3" destOrd="0" presId="urn:microsoft.com/office/officeart/2018/2/layout/IconCircleList"/>
    <dgm:cxn modelId="{5E6D44A4-7DFB-4E88-941F-03A7B302EEE5}" type="presParOf" srcId="{6034EA9C-A43E-4B37-944E-42A3DA8FC7AC}" destId="{6E8A0C3E-F617-496F-ACD1-C5641B0A8E0D}" srcOrd="9" destOrd="0" presId="urn:microsoft.com/office/officeart/2018/2/layout/IconCircleList"/>
    <dgm:cxn modelId="{B06987A4-2B52-4D00-99D4-7A09150D16C5}" type="presParOf" srcId="{6034EA9C-A43E-4B37-944E-42A3DA8FC7AC}" destId="{92F51550-5020-4230-9910-CD4A783607E0}" srcOrd="10" destOrd="0" presId="urn:microsoft.com/office/officeart/2018/2/layout/IconCircleList"/>
    <dgm:cxn modelId="{2AD21E4E-34D0-43BB-923A-8971DB08A1FD}" type="presParOf" srcId="{92F51550-5020-4230-9910-CD4A783607E0}" destId="{1BF2F699-1658-4EBA-99FF-31871B15827E}" srcOrd="0" destOrd="0" presId="urn:microsoft.com/office/officeart/2018/2/layout/IconCircleList"/>
    <dgm:cxn modelId="{FA115535-3214-4F61-A32B-62E383B15146}" type="presParOf" srcId="{92F51550-5020-4230-9910-CD4A783607E0}" destId="{8F731609-CCB2-4753-9C8D-E34B8CB57B53}" srcOrd="1" destOrd="0" presId="urn:microsoft.com/office/officeart/2018/2/layout/IconCircleList"/>
    <dgm:cxn modelId="{92C970C5-CEE6-4FB8-83F2-E68341891C3B}" type="presParOf" srcId="{92F51550-5020-4230-9910-CD4A783607E0}" destId="{0614DB3E-4C81-409A-827C-9497F3532B27}" srcOrd="2" destOrd="0" presId="urn:microsoft.com/office/officeart/2018/2/layout/IconCircleList"/>
    <dgm:cxn modelId="{B3DCD52C-CB42-4D7D-8785-3713E0814650}" type="presParOf" srcId="{92F51550-5020-4230-9910-CD4A783607E0}" destId="{9430EDB4-4364-456B-9113-1B86F8C3F3A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DFA7F8-DDDE-4E0F-8168-4F0E4CEB7A8C}" type="doc">
      <dgm:prSet loTypeId="urn:microsoft.com/office/officeart/2005/8/layout/pyramid1" loCatId="pyramid" qsTypeId="urn:microsoft.com/office/officeart/2005/8/quickstyle/simple1" qsCatId="simple" csTypeId="urn:microsoft.com/office/officeart/2005/8/colors/colorful4" csCatId="colorful" phldr="1"/>
      <dgm:spPr/>
      <dgm:t>
        <a:bodyPr/>
        <a:lstStyle/>
        <a:p>
          <a:endParaRPr lang="en-US"/>
        </a:p>
      </dgm:t>
    </dgm:pt>
    <dgm:pt modelId="{83F6EEFA-F42F-4ED1-8132-0A66C0BFFE74}">
      <dgm:prSet/>
      <dgm:spPr>
        <a:solidFill>
          <a:schemeClr val="accent4">
            <a:lumMod val="20000"/>
            <a:lumOff val="80000"/>
          </a:schemeClr>
        </a:solidFill>
      </dgm:spPr>
      <dgm:t>
        <a:bodyPr/>
        <a:lstStyle/>
        <a:p>
          <a:r>
            <a:rPr lang="en-US" b="1" dirty="0">
              <a:solidFill>
                <a:schemeClr val="bg1">
                  <a:lumMod val="85000"/>
                </a:schemeClr>
              </a:solidFill>
            </a:rPr>
            <a:t>Address short-term needs – BRIC proposal and review process</a:t>
          </a:r>
        </a:p>
      </dgm:t>
    </dgm:pt>
    <dgm:pt modelId="{958ABDA4-08A2-4BCD-A513-C4FEBC0B13AA}" type="parTrans" cxnId="{D2DB1CA7-ED74-4722-9ACB-AE1293FFDBE9}">
      <dgm:prSet/>
      <dgm:spPr/>
      <dgm:t>
        <a:bodyPr/>
        <a:lstStyle/>
        <a:p>
          <a:endParaRPr lang="en-US"/>
        </a:p>
      </dgm:t>
    </dgm:pt>
    <dgm:pt modelId="{A18CD59A-9E96-4328-A9F1-DCE0896FC5DD}" type="sibTrans" cxnId="{D2DB1CA7-ED74-4722-9ACB-AE1293FFDBE9}">
      <dgm:prSet/>
      <dgm:spPr/>
      <dgm:t>
        <a:bodyPr/>
        <a:lstStyle/>
        <a:p>
          <a:endParaRPr lang="en-US"/>
        </a:p>
      </dgm:t>
    </dgm:pt>
    <dgm:pt modelId="{72679998-6082-4250-8750-57C9801769C1}">
      <dgm:prSet/>
      <dgm:spPr>
        <a:solidFill>
          <a:schemeClr val="accent4"/>
        </a:solidFill>
      </dgm:spPr>
      <dgm:t>
        <a:bodyPr/>
        <a:lstStyle/>
        <a:p>
          <a:r>
            <a:rPr lang="en-US" b="1" dirty="0">
              <a:solidFill>
                <a:schemeClr val="tx1"/>
              </a:solidFill>
            </a:rPr>
            <a:t>Address long-term needs – BRIC proposal and review process</a:t>
          </a:r>
        </a:p>
      </dgm:t>
    </dgm:pt>
    <dgm:pt modelId="{7CD8090C-18CE-46DB-9165-F62D353DB2A1}" type="parTrans" cxnId="{40483D81-FD58-47D4-9129-4449E88F86CA}">
      <dgm:prSet/>
      <dgm:spPr/>
      <dgm:t>
        <a:bodyPr/>
        <a:lstStyle/>
        <a:p>
          <a:endParaRPr lang="en-US"/>
        </a:p>
      </dgm:t>
    </dgm:pt>
    <dgm:pt modelId="{1133D721-3711-40EE-8F83-A40CBCF2A14F}" type="sibTrans" cxnId="{40483D81-FD58-47D4-9129-4449E88F86CA}">
      <dgm:prSet/>
      <dgm:spPr/>
      <dgm:t>
        <a:bodyPr/>
        <a:lstStyle/>
        <a:p>
          <a:endParaRPr lang="en-US"/>
        </a:p>
      </dgm:t>
    </dgm:pt>
    <dgm:pt modelId="{C4E18AF9-90F4-4F40-B9D9-A93749E70206}">
      <dgm:prSet/>
      <dgm:spPr>
        <a:solidFill>
          <a:schemeClr val="accent6">
            <a:lumMod val="20000"/>
            <a:lumOff val="80000"/>
          </a:schemeClr>
        </a:solidFill>
      </dgm:spPr>
      <dgm:t>
        <a:bodyPr/>
        <a:lstStyle/>
        <a:p>
          <a:r>
            <a:rPr lang="en-US" b="1" dirty="0">
              <a:solidFill>
                <a:schemeClr val="bg1">
                  <a:lumMod val="85000"/>
                </a:schemeClr>
              </a:solidFill>
            </a:rPr>
            <a:t>Improve communication between agency and community</a:t>
          </a:r>
        </a:p>
      </dgm:t>
    </dgm:pt>
    <dgm:pt modelId="{ADF6979D-0873-4C7C-A277-07170313B515}" type="parTrans" cxnId="{C9585EEB-564C-4482-B1CF-EDEE3F58A924}">
      <dgm:prSet/>
      <dgm:spPr/>
      <dgm:t>
        <a:bodyPr/>
        <a:lstStyle/>
        <a:p>
          <a:endParaRPr lang="en-US"/>
        </a:p>
      </dgm:t>
    </dgm:pt>
    <dgm:pt modelId="{52557EEA-2596-4AB5-8C11-A47BCA1194B7}" type="sibTrans" cxnId="{C9585EEB-564C-4482-B1CF-EDEE3F58A924}">
      <dgm:prSet/>
      <dgm:spPr/>
      <dgm:t>
        <a:bodyPr/>
        <a:lstStyle/>
        <a:p>
          <a:endParaRPr lang="en-US"/>
        </a:p>
      </dgm:t>
    </dgm:pt>
    <dgm:pt modelId="{EDD8D8CB-1BCB-4F2E-96AF-7BAD70FA5A41}">
      <dgm:prSet/>
      <dgm:spPr>
        <a:solidFill>
          <a:srgbClr val="C1F1EE"/>
        </a:solidFill>
      </dgm:spPr>
      <dgm:t>
        <a:bodyPr/>
        <a:lstStyle/>
        <a:p>
          <a:r>
            <a:rPr lang="en-US" b="1" dirty="0">
              <a:solidFill>
                <a:schemeClr val="bg1">
                  <a:lumMod val="85000"/>
                </a:schemeClr>
              </a:solidFill>
            </a:rPr>
            <a:t>Create a culturally competent intervention that fosters community and trust</a:t>
          </a:r>
        </a:p>
      </dgm:t>
    </dgm:pt>
    <dgm:pt modelId="{3AC851C9-DFF6-41C8-BF1D-C4AB6ABF00E8}" type="parTrans" cxnId="{892CCFF2-333E-42B2-ACEF-242D82B6510D}">
      <dgm:prSet/>
      <dgm:spPr/>
      <dgm:t>
        <a:bodyPr/>
        <a:lstStyle/>
        <a:p>
          <a:endParaRPr lang="en-US"/>
        </a:p>
      </dgm:t>
    </dgm:pt>
    <dgm:pt modelId="{79207D5F-9900-4B10-A49A-73A5ACF5B0DA}" type="sibTrans" cxnId="{892CCFF2-333E-42B2-ACEF-242D82B6510D}">
      <dgm:prSet/>
      <dgm:spPr/>
      <dgm:t>
        <a:bodyPr/>
        <a:lstStyle/>
        <a:p>
          <a:endParaRPr lang="en-US"/>
        </a:p>
      </dgm:t>
    </dgm:pt>
    <dgm:pt modelId="{F3F994F6-0DFB-4047-864A-58C900F1F97C}">
      <dgm:prSet/>
      <dgm:spPr>
        <a:solidFill>
          <a:schemeClr val="accent5">
            <a:lumMod val="40000"/>
            <a:lumOff val="60000"/>
          </a:schemeClr>
        </a:solidFill>
      </dgm:spPr>
      <dgm:t>
        <a:bodyPr/>
        <a:lstStyle/>
        <a:p>
          <a:r>
            <a:rPr lang="en-US" b="1" dirty="0">
              <a:solidFill>
                <a:schemeClr val="bg1">
                  <a:lumMod val="85000"/>
                </a:schemeClr>
              </a:solidFill>
            </a:rPr>
            <a:t>Acknowledge and dismantle systemic racism</a:t>
          </a:r>
        </a:p>
      </dgm:t>
    </dgm:pt>
    <dgm:pt modelId="{71B71B85-E877-4E4A-97A4-BA8DF0109317}" type="parTrans" cxnId="{FBC8B828-50B4-456C-8F80-0290580ACCA8}">
      <dgm:prSet/>
      <dgm:spPr/>
      <dgm:t>
        <a:bodyPr/>
        <a:lstStyle/>
        <a:p>
          <a:endParaRPr lang="en-US"/>
        </a:p>
      </dgm:t>
    </dgm:pt>
    <dgm:pt modelId="{B77A0B2C-1E15-4067-8614-4ABA8530174A}" type="sibTrans" cxnId="{FBC8B828-50B4-456C-8F80-0290580ACCA8}">
      <dgm:prSet/>
      <dgm:spPr/>
      <dgm:t>
        <a:bodyPr/>
        <a:lstStyle/>
        <a:p>
          <a:endParaRPr lang="en-US"/>
        </a:p>
      </dgm:t>
    </dgm:pt>
    <dgm:pt modelId="{B360EAEC-DE2A-4159-A969-A725F239C377}" type="pres">
      <dgm:prSet presAssocID="{06DFA7F8-DDDE-4E0F-8168-4F0E4CEB7A8C}" presName="Name0" presStyleCnt="0">
        <dgm:presLayoutVars>
          <dgm:dir/>
          <dgm:animLvl val="lvl"/>
          <dgm:resizeHandles val="exact"/>
        </dgm:presLayoutVars>
      </dgm:prSet>
      <dgm:spPr/>
      <dgm:t>
        <a:bodyPr/>
        <a:lstStyle/>
        <a:p>
          <a:endParaRPr lang="en-US"/>
        </a:p>
      </dgm:t>
    </dgm:pt>
    <dgm:pt modelId="{2CFE23F7-C3FE-4DEE-B89C-6EE077F821EE}" type="pres">
      <dgm:prSet presAssocID="{83F6EEFA-F42F-4ED1-8132-0A66C0BFFE74}" presName="Name8" presStyleCnt="0"/>
      <dgm:spPr/>
    </dgm:pt>
    <dgm:pt modelId="{CA0DAE42-633D-4338-AC4A-027C297BA55C}" type="pres">
      <dgm:prSet presAssocID="{83F6EEFA-F42F-4ED1-8132-0A66C0BFFE74}" presName="level" presStyleLbl="node1" presStyleIdx="0" presStyleCnt="5">
        <dgm:presLayoutVars>
          <dgm:chMax val="1"/>
          <dgm:bulletEnabled val="1"/>
        </dgm:presLayoutVars>
      </dgm:prSet>
      <dgm:spPr/>
      <dgm:t>
        <a:bodyPr/>
        <a:lstStyle/>
        <a:p>
          <a:endParaRPr lang="en-US"/>
        </a:p>
      </dgm:t>
    </dgm:pt>
    <dgm:pt modelId="{EFD6ED64-643D-4F57-9410-027AF4DE23FB}" type="pres">
      <dgm:prSet presAssocID="{83F6EEFA-F42F-4ED1-8132-0A66C0BFFE74}" presName="levelTx" presStyleLbl="revTx" presStyleIdx="0" presStyleCnt="0">
        <dgm:presLayoutVars>
          <dgm:chMax val="1"/>
          <dgm:bulletEnabled val="1"/>
        </dgm:presLayoutVars>
      </dgm:prSet>
      <dgm:spPr/>
      <dgm:t>
        <a:bodyPr/>
        <a:lstStyle/>
        <a:p>
          <a:endParaRPr lang="en-US"/>
        </a:p>
      </dgm:t>
    </dgm:pt>
    <dgm:pt modelId="{9EBF6D98-9BFF-46DE-B45E-A661DB28E0B6}" type="pres">
      <dgm:prSet presAssocID="{72679998-6082-4250-8750-57C9801769C1}" presName="Name8" presStyleCnt="0"/>
      <dgm:spPr/>
    </dgm:pt>
    <dgm:pt modelId="{8A899FF4-4286-4B20-AE8A-CB7A215D3B0F}" type="pres">
      <dgm:prSet presAssocID="{72679998-6082-4250-8750-57C9801769C1}" presName="level" presStyleLbl="node1" presStyleIdx="1" presStyleCnt="5">
        <dgm:presLayoutVars>
          <dgm:chMax val="1"/>
          <dgm:bulletEnabled val="1"/>
        </dgm:presLayoutVars>
      </dgm:prSet>
      <dgm:spPr/>
      <dgm:t>
        <a:bodyPr/>
        <a:lstStyle/>
        <a:p>
          <a:endParaRPr lang="en-US"/>
        </a:p>
      </dgm:t>
    </dgm:pt>
    <dgm:pt modelId="{6DB3B81E-9013-407A-8F0A-A4964E413B16}" type="pres">
      <dgm:prSet presAssocID="{72679998-6082-4250-8750-57C9801769C1}" presName="levelTx" presStyleLbl="revTx" presStyleIdx="0" presStyleCnt="0">
        <dgm:presLayoutVars>
          <dgm:chMax val="1"/>
          <dgm:bulletEnabled val="1"/>
        </dgm:presLayoutVars>
      </dgm:prSet>
      <dgm:spPr/>
      <dgm:t>
        <a:bodyPr/>
        <a:lstStyle/>
        <a:p>
          <a:endParaRPr lang="en-US"/>
        </a:p>
      </dgm:t>
    </dgm:pt>
    <dgm:pt modelId="{D0021F8C-A181-428F-BBE0-A53D1CE4E480}" type="pres">
      <dgm:prSet presAssocID="{C4E18AF9-90F4-4F40-B9D9-A93749E70206}" presName="Name8" presStyleCnt="0"/>
      <dgm:spPr/>
    </dgm:pt>
    <dgm:pt modelId="{0CCA6BA6-8F5C-4838-BDBD-8137D492DD1B}" type="pres">
      <dgm:prSet presAssocID="{C4E18AF9-90F4-4F40-B9D9-A93749E70206}" presName="level" presStyleLbl="node1" presStyleIdx="2" presStyleCnt="5">
        <dgm:presLayoutVars>
          <dgm:chMax val="1"/>
          <dgm:bulletEnabled val="1"/>
        </dgm:presLayoutVars>
      </dgm:prSet>
      <dgm:spPr/>
      <dgm:t>
        <a:bodyPr/>
        <a:lstStyle/>
        <a:p>
          <a:endParaRPr lang="en-US"/>
        </a:p>
      </dgm:t>
    </dgm:pt>
    <dgm:pt modelId="{BAEE53FD-CB24-473B-B28E-353CEAED7C25}" type="pres">
      <dgm:prSet presAssocID="{C4E18AF9-90F4-4F40-B9D9-A93749E70206}" presName="levelTx" presStyleLbl="revTx" presStyleIdx="0" presStyleCnt="0">
        <dgm:presLayoutVars>
          <dgm:chMax val="1"/>
          <dgm:bulletEnabled val="1"/>
        </dgm:presLayoutVars>
      </dgm:prSet>
      <dgm:spPr/>
      <dgm:t>
        <a:bodyPr/>
        <a:lstStyle/>
        <a:p>
          <a:endParaRPr lang="en-US"/>
        </a:p>
      </dgm:t>
    </dgm:pt>
    <dgm:pt modelId="{5AD393E3-960F-4B71-B024-603AA2F7AC31}" type="pres">
      <dgm:prSet presAssocID="{EDD8D8CB-1BCB-4F2E-96AF-7BAD70FA5A41}" presName="Name8" presStyleCnt="0"/>
      <dgm:spPr/>
    </dgm:pt>
    <dgm:pt modelId="{85D64F62-BA06-4714-8AA3-3AAA354DE5B0}" type="pres">
      <dgm:prSet presAssocID="{EDD8D8CB-1BCB-4F2E-96AF-7BAD70FA5A41}" presName="level" presStyleLbl="node1" presStyleIdx="3" presStyleCnt="5">
        <dgm:presLayoutVars>
          <dgm:chMax val="1"/>
          <dgm:bulletEnabled val="1"/>
        </dgm:presLayoutVars>
      </dgm:prSet>
      <dgm:spPr/>
      <dgm:t>
        <a:bodyPr/>
        <a:lstStyle/>
        <a:p>
          <a:endParaRPr lang="en-US"/>
        </a:p>
      </dgm:t>
    </dgm:pt>
    <dgm:pt modelId="{F979B615-DF02-4E6B-83BF-2E6FBD1137B7}" type="pres">
      <dgm:prSet presAssocID="{EDD8D8CB-1BCB-4F2E-96AF-7BAD70FA5A41}" presName="levelTx" presStyleLbl="revTx" presStyleIdx="0" presStyleCnt="0">
        <dgm:presLayoutVars>
          <dgm:chMax val="1"/>
          <dgm:bulletEnabled val="1"/>
        </dgm:presLayoutVars>
      </dgm:prSet>
      <dgm:spPr/>
      <dgm:t>
        <a:bodyPr/>
        <a:lstStyle/>
        <a:p>
          <a:endParaRPr lang="en-US"/>
        </a:p>
      </dgm:t>
    </dgm:pt>
    <dgm:pt modelId="{3089117B-8E7E-41C3-83A4-DBDD9AA5D7E4}" type="pres">
      <dgm:prSet presAssocID="{F3F994F6-0DFB-4047-864A-58C900F1F97C}" presName="Name8" presStyleCnt="0"/>
      <dgm:spPr/>
    </dgm:pt>
    <dgm:pt modelId="{27E07200-543D-4FC8-B014-31B7DE323D4E}" type="pres">
      <dgm:prSet presAssocID="{F3F994F6-0DFB-4047-864A-58C900F1F97C}" presName="level" presStyleLbl="node1" presStyleIdx="4" presStyleCnt="5">
        <dgm:presLayoutVars>
          <dgm:chMax val="1"/>
          <dgm:bulletEnabled val="1"/>
        </dgm:presLayoutVars>
      </dgm:prSet>
      <dgm:spPr/>
      <dgm:t>
        <a:bodyPr/>
        <a:lstStyle/>
        <a:p>
          <a:endParaRPr lang="en-US"/>
        </a:p>
      </dgm:t>
    </dgm:pt>
    <dgm:pt modelId="{268FEE7A-CE4A-466D-B031-9C5692860F1D}" type="pres">
      <dgm:prSet presAssocID="{F3F994F6-0DFB-4047-864A-58C900F1F97C}" presName="levelTx" presStyleLbl="revTx" presStyleIdx="0" presStyleCnt="0">
        <dgm:presLayoutVars>
          <dgm:chMax val="1"/>
          <dgm:bulletEnabled val="1"/>
        </dgm:presLayoutVars>
      </dgm:prSet>
      <dgm:spPr/>
      <dgm:t>
        <a:bodyPr/>
        <a:lstStyle/>
        <a:p>
          <a:endParaRPr lang="en-US"/>
        </a:p>
      </dgm:t>
    </dgm:pt>
  </dgm:ptLst>
  <dgm:cxnLst>
    <dgm:cxn modelId="{3734922E-9F36-4051-88C0-204C889CDC4C}" type="presOf" srcId="{83F6EEFA-F42F-4ED1-8132-0A66C0BFFE74}" destId="{CA0DAE42-633D-4338-AC4A-027C297BA55C}" srcOrd="0" destOrd="0" presId="urn:microsoft.com/office/officeart/2005/8/layout/pyramid1"/>
    <dgm:cxn modelId="{0E1AA38C-083B-4913-A568-B036DDC8B72B}" type="presOf" srcId="{06DFA7F8-DDDE-4E0F-8168-4F0E4CEB7A8C}" destId="{B360EAEC-DE2A-4159-A969-A725F239C377}" srcOrd="0" destOrd="0" presId="urn:microsoft.com/office/officeart/2005/8/layout/pyramid1"/>
    <dgm:cxn modelId="{892CCFF2-333E-42B2-ACEF-242D82B6510D}" srcId="{06DFA7F8-DDDE-4E0F-8168-4F0E4CEB7A8C}" destId="{EDD8D8CB-1BCB-4F2E-96AF-7BAD70FA5A41}" srcOrd="3" destOrd="0" parTransId="{3AC851C9-DFF6-41C8-BF1D-C4AB6ABF00E8}" sibTransId="{79207D5F-9900-4B10-A49A-73A5ACF5B0DA}"/>
    <dgm:cxn modelId="{C9585EEB-564C-4482-B1CF-EDEE3F58A924}" srcId="{06DFA7F8-DDDE-4E0F-8168-4F0E4CEB7A8C}" destId="{C4E18AF9-90F4-4F40-B9D9-A93749E70206}" srcOrd="2" destOrd="0" parTransId="{ADF6979D-0873-4C7C-A277-07170313B515}" sibTransId="{52557EEA-2596-4AB5-8C11-A47BCA1194B7}"/>
    <dgm:cxn modelId="{29723DB2-6ADE-4B0E-98FC-335555AFA73B}" type="presOf" srcId="{83F6EEFA-F42F-4ED1-8132-0A66C0BFFE74}" destId="{EFD6ED64-643D-4F57-9410-027AF4DE23FB}" srcOrd="1" destOrd="0" presId="urn:microsoft.com/office/officeart/2005/8/layout/pyramid1"/>
    <dgm:cxn modelId="{3956299B-B70C-4E50-AF65-3C9B2B9E8CE1}" type="presOf" srcId="{C4E18AF9-90F4-4F40-B9D9-A93749E70206}" destId="{BAEE53FD-CB24-473B-B28E-353CEAED7C25}" srcOrd="1" destOrd="0" presId="urn:microsoft.com/office/officeart/2005/8/layout/pyramid1"/>
    <dgm:cxn modelId="{1475EC63-6DD6-414A-A994-AEE86B30EFD2}" type="presOf" srcId="{F3F994F6-0DFB-4047-864A-58C900F1F97C}" destId="{268FEE7A-CE4A-466D-B031-9C5692860F1D}" srcOrd="1" destOrd="0" presId="urn:microsoft.com/office/officeart/2005/8/layout/pyramid1"/>
    <dgm:cxn modelId="{D2DB1CA7-ED74-4722-9ACB-AE1293FFDBE9}" srcId="{06DFA7F8-DDDE-4E0F-8168-4F0E4CEB7A8C}" destId="{83F6EEFA-F42F-4ED1-8132-0A66C0BFFE74}" srcOrd="0" destOrd="0" parTransId="{958ABDA4-08A2-4BCD-A513-C4FEBC0B13AA}" sibTransId="{A18CD59A-9E96-4328-A9F1-DCE0896FC5DD}"/>
    <dgm:cxn modelId="{D795F8E7-1BAD-4436-9A28-239F906ACC47}" type="presOf" srcId="{EDD8D8CB-1BCB-4F2E-96AF-7BAD70FA5A41}" destId="{85D64F62-BA06-4714-8AA3-3AAA354DE5B0}" srcOrd="0" destOrd="0" presId="urn:microsoft.com/office/officeart/2005/8/layout/pyramid1"/>
    <dgm:cxn modelId="{BB736577-6649-4E06-AED2-97EC223FB793}" type="presOf" srcId="{F3F994F6-0DFB-4047-864A-58C900F1F97C}" destId="{27E07200-543D-4FC8-B014-31B7DE323D4E}" srcOrd="0" destOrd="0" presId="urn:microsoft.com/office/officeart/2005/8/layout/pyramid1"/>
    <dgm:cxn modelId="{FBC8B828-50B4-456C-8F80-0290580ACCA8}" srcId="{06DFA7F8-DDDE-4E0F-8168-4F0E4CEB7A8C}" destId="{F3F994F6-0DFB-4047-864A-58C900F1F97C}" srcOrd="4" destOrd="0" parTransId="{71B71B85-E877-4E4A-97A4-BA8DF0109317}" sibTransId="{B77A0B2C-1E15-4067-8614-4ABA8530174A}"/>
    <dgm:cxn modelId="{40483D81-FD58-47D4-9129-4449E88F86CA}" srcId="{06DFA7F8-DDDE-4E0F-8168-4F0E4CEB7A8C}" destId="{72679998-6082-4250-8750-57C9801769C1}" srcOrd="1" destOrd="0" parTransId="{7CD8090C-18CE-46DB-9165-F62D353DB2A1}" sibTransId="{1133D721-3711-40EE-8F83-A40CBCF2A14F}"/>
    <dgm:cxn modelId="{68B5B08A-2262-4C9F-A862-920330EA5608}" type="presOf" srcId="{EDD8D8CB-1BCB-4F2E-96AF-7BAD70FA5A41}" destId="{F979B615-DF02-4E6B-83BF-2E6FBD1137B7}" srcOrd="1" destOrd="0" presId="urn:microsoft.com/office/officeart/2005/8/layout/pyramid1"/>
    <dgm:cxn modelId="{59F2526F-6538-49DE-9D3A-D8D7892B3D2A}" type="presOf" srcId="{72679998-6082-4250-8750-57C9801769C1}" destId="{8A899FF4-4286-4B20-AE8A-CB7A215D3B0F}" srcOrd="0" destOrd="0" presId="urn:microsoft.com/office/officeart/2005/8/layout/pyramid1"/>
    <dgm:cxn modelId="{EC912139-CB55-4CAA-A5B2-6840605564E0}" type="presOf" srcId="{72679998-6082-4250-8750-57C9801769C1}" destId="{6DB3B81E-9013-407A-8F0A-A4964E413B16}" srcOrd="1" destOrd="0" presId="urn:microsoft.com/office/officeart/2005/8/layout/pyramid1"/>
    <dgm:cxn modelId="{202AE595-C791-4FF3-B494-B4D334FA80FF}" type="presOf" srcId="{C4E18AF9-90F4-4F40-B9D9-A93749E70206}" destId="{0CCA6BA6-8F5C-4838-BDBD-8137D492DD1B}" srcOrd="0" destOrd="0" presId="urn:microsoft.com/office/officeart/2005/8/layout/pyramid1"/>
    <dgm:cxn modelId="{D822CC08-5157-4550-B714-1A9E068294E8}" type="presParOf" srcId="{B360EAEC-DE2A-4159-A969-A725F239C377}" destId="{2CFE23F7-C3FE-4DEE-B89C-6EE077F821EE}" srcOrd="0" destOrd="0" presId="urn:microsoft.com/office/officeart/2005/8/layout/pyramid1"/>
    <dgm:cxn modelId="{29753B13-CFA0-4BFF-BB6E-4747BC75FD9B}" type="presParOf" srcId="{2CFE23F7-C3FE-4DEE-B89C-6EE077F821EE}" destId="{CA0DAE42-633D-4338-AC4A-027C297BA55C}" srcOrd="0" destOrd="0" presId="urn:microsoft.com/office/officeart/2005/8/layout/pyramid1"/>
    <dgm:cxn modelId="{BCEFDCFD-86A2-422E-A2AD-FDBB5B41D85D}" type="presParOf" srcId="{2CFE23F7-C3FE-4DEE-B89C-6EE077F821EE}" destId="{EFD6ED64-643D-4F57-9410-027AF4DE23FB}" srcOrd="1" destOrd="0" presId="urn:microsoft.com/office/officeart/2005/8/layout/pyramid1"/>
    <dgm:cxn modelId="{EC829615-C268-4709-9864-0B93EAC1CBFE}" type="presParOf" srcId="{B360EAEC-DE2A-4159-A969-A725F239C377}" destId="{9EBF6D98-9BFF-46DE-B45E-A661DB28E0B6}" srcOrd="1" destOrd="0" presId="urn:microsoft.com/office/officeart/2005/8/layout/pyramid1"/>
    <dgm:cxn modelId="{79E0FBDC-FA97-4C57-8823-D7332473B84B}" type="presParOf" srcId="{9EBF6D98-9BFF-46DE-B45E-A661DB28E0B6}" destId="{8A899FF4-4286-4B20-AE8A-CB7A215D3B0F}" srcOrd="0" destOrd="0" presId="urn:microsoft.com/office/officeart/2005/8/layout/pyramid1"/>
    <dgm:cxn modelId="{D18276E8-5AD7-42B7-B7B0-EF2F08344DEB}" type="presParOf" srcId="{9EBF6D98-9BFF-46DE-B45E-A661DB28E0B6}" destId="{6DB3B81E-9013-407A-8F0A-A4964E413B16}" srcOrd="1" destOrd="0" presId="urn:microsoft.com/office/officeart/2005/8/layout/pyramid1"/>
    <dgm:cxn modelId="{86802C35-1100-4697-9C70-64BFB32EA413}" type="presParOf" srcId="{B360EAEC-DE2A-4159-A969-A725F239C377}" destId="{D0021F8C-A181-428F-BBE0-A53D1CE4E480}" srcOrd="2" destOrd="0" presId="urn:microsoft.com/office/officeart/2005/8/layout/pyramid1"/>
    <dgm:cxn modelId="{3F5A8445-55E2-48B4-A966-7C859AFEEF92}" type="presParOf" srcId="{D0021F8C-A181-428F-BBE0-A53D1CE4E480}" destId="{0CCA6BA6-8F5C-4838-BDBD-8137D492DD1B}" srcOrd="0" destOrd="0" presId="urn:microsoft.com/office/officeart/2005/8/layout/pyramid1"/>
    <dgm:cxn modelId="{9873A4A8-0D65-4A92-8C3C-8EA0CE11C93E}" type="presParOf" srcId="{D0021F8C-A181-428F-BBE0-A53D1CE4E480}" destId="{BAEE53FD-CB24-473B-B28E-353CEAED7C25}" srcOrd="1" destOrd="0" presId="urn:microsoft.com/office/officeart/2005/8/layout/pyramid1"/>
    <dgm:cxn modelId="{B14D8287-439D-4939-9C60-1C2C46CE75A1}" type="presParOf" srcId="{B360EAEC-DE2A-4159-A969-A725F239C377}" destId="{5AD393E3-960F-4B71-B024-603AA2F7AC31}" srcOrd="3" destOrd="0" presId="urn:microsoft.com/office/officeart/2005/8/layout/pyramid1"/>
    <dgm:cxn modelId="{916CA53A-558E-413F-B8EC-D51E249410DD}" type="presParOf" srcId="{5AD393E3-960F-4B71-B024-603AA2F7AC31}" destId="{85D64F62-BA06-4714-8AA3-3AAA354DE5B0}" srcOrd="0" destOrd="0" presId="urn:microsoft.com/office/officeart/2005/8/layout/pyramid1"/>
    <dgm:cxn modelId="{48ED0D00-46AC-4BFB-8EA2-F109B1AED01D}" type="presParOf" srcId="{5AD393E3-960F-4B71-B024-603AA2F7AC31}" destId="{F979B615-DF02-4E6B-83BF-2E6FBD1137B7}" srcOrd="1" destOrd="0" presId="urn:microsoft.com/office/officeart/2005/8/layout/pyramid1"/>
    <dgm:cxn modelId="{D218CB99-F24C-41B9-8AC9-9244072D11B2}" type="presParOf" srcId="{B360EAEC-DE2A-4159-A969-A725F239C377}" destId="{3089117B-8E7E-41C3-83A4-DBDD9AA5D7E4}" srcOrd="4" destOrd="0" presId="urn:microsoft.com/office/officeart/2005/8/layout/pyramid1"/>
    <dgm:cxn modelId="{FEABAC3D-619E-4C4D-9006-3EDD6131CDDE}" type="presParOf" srcId="{3089117B-8E7E-41C3-83A4-DBDD9AA5D7E4}" destId="{27E07200-543D-4FC8-B014-31B7DE323D4E}" srcOrd="0" destOrd="0" presId="urn:microsoft.com/office/officeart/2005/8/layout/pyramid1"/>
    <dgm:cxn modelId="{7D4D8FAE-DC3D-4C26-94C5-761BBC8DDC81}" type="presParOf" srcId="{3089117B-8E7E-41C3-83A4-DBDD9AA5D7E4}" destId="{268FEE7A-CE4A-466D-B031-9C5692860F1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2359193-2E7C-472F-8FA2-F4A215EE68B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6AED97F-CDE2-48B6-A880-3EA076C323A5}">
      <dgm:prSet phldrT="[Text]"/>
      <dgm:spPr/>
      <dgm:t>
        <a:bodyPr/>
        <a:lstStyle/>
        <a:p>
          <a:pPr>
            <a:lnSpc>
              <a:spcPct val="100000"/>
            </a:lnSpc>
          </a:pPr>
          <a:r>
            <a:rPr lang="en-US" dirty="0"/>
            <a:t>Access to application</a:t>
          </a:r>
        </a:p>
      </dgm:t>
    </dgm:pt>
    <dgm:pt modelId="{BE14FC37-B989-4208-A929-573982B271BC}" type="parTrans" cxnId="{5983AE61-90D7-4C13-99C5-F6CAB9A04878}">
      <dgm:prSet/>
      <dgm:spPr/>
      <dgm:t>
        <a:bodyPr/>
        <a:lstStyle/>
        <a:p>
          <a:endParaRPr lang="en-US"/>
        </a:p>
      </dgm:t>
    </dgm:pt>
    <dgm:pt modelId="{952F0AD5-3EC1-4671-AEE5-E6D5D7B53D75}" type="sibTrans" cxnId="{5983AE61-90D7-4C13-99C5-F6CAB9A04878}">
      <dgm:prSet/>
      <dgm:spPr/>
      <dgm:t>
        <a:bodyPr/>
        <a:lstStyle/>
        <a:p>
          <a:pPr>
            <a:lnSpc>
              <a:spcPct val="100000"/>
            </a:lnSpc>
          </a:pPr>
          <a:endParaRPr lang="en-US"/>
        </a:p>
      </dgm:t>
    </dgm:pt>
    <dgm:pt modelId="{8DE011CE-1F92-4A83-A52D-E2FF6FE4CC06}">
      <dgm:prSet phldrT="[Text]"/>
      <dgm:spPr/>
      <dgm:t>
        <a:bodyPr/>
        <a:lstStyle/>
        <a:p>
          <a:pPr>
            <a:lnSpc>
              <a:spcPct val="100000"/>
            </a:lnSpc>
          </a:pPr>
          <a:r>
            <a:rPr lang="en-US" dirty="0"/>
            <a:t>Cost-share</a:t>
          </a:r>
        </a:p>
      </dgm:t>
    </dgm:pt>
    <dgm:pt modelId="{CC8E69E8-14A2-4CFA-B79C-547DD5A51952}" type="parTrans" cxnId="{570C2AF8-5702-4706-9E43-DC73284D4B42}">
      <dgm:prSet/>
      <dgm:spPr/>
      <dgm:t>
        <a:bodyPr/>
        <a:lstStyle/>
        <a:p>
          <a:endParaRPr lang="en-US"/>
        </a:p>
      </dgm:t>
    </dgm:pt>
    <dgm:pt modelId="{C04CEDBA-82F3-4549-83F6-8070C1E34453}" type="sibTrans" cxnId="{570C2AF8-5702-4706-9E43-DC73284D4B42}">
      <dgm:prSet/>
      <dgm:spPr/>
      <dgm:t>
        <a:bodyPr/>
        <a:lstStyle/>
        <a:p>
          <a:pPr>
            <a:lnSpc>
              <a:spcPct val="100000"/>
            </a:lnSpc>
          </a:pPr>
          <a:endParaRPr lang="en-US"/>
        </a:p>
      </dgm:t>
    </dgm:pt>
    <dgm:pt modelId="{FE427DC8-F730-4055-81D4-1FB508D20B0E}">
      <dgm:prSet phldrT="[Text]"/>
      <dgm:spPr/>
      <dgm:t>
        <a:bodyPr/>
        <a:lstStyle/>
        <a:p>
          <a:pPr>
            <a:lnSpc>
              <a:spcPct val="100000"/>
            </a:lnSpc>
          </a:pPr>
          <a:r>
            <a:rPr lang="en-US" dirty="0"/>
            <a:t>Eligibility</a:t>
          </a:r>
        </a:p>
      </dgm:t>
    </dgm:pt>
    <dgm:pt modelId="{6B1CF69D-659A-47AB-AC9A-CB58F279D773}" type="parTrans" cxnId="{918023F6-23B0-4FD8-B18A-32C685EBB420}">
      <dgm:prSet/>
      <dgm:spPr/>
      <dgm:t>
        <a:bodyPr/>
        <a:lstStyle/>
        <a:p>
          <a:endParaRPr lang="en-US"/>
        </a:p>
      </dgm:t>
    </dgm:pt>
    <dgm:pt modelId="{046F154E-519F-4DA1-9F88-186F3551249F}" type="sibTrans" cxnId="{918023F6-23B0-4FD8-B18A-32C685EBB420}">
      <dgm:prSet/>
      <dgm:spPr/>
      <dgm:t>
        <a:bodyPr/>
        <a:lstStyle/>
        <a:p>
          <a:pPr>
            <a:lnSpc>
              <a:spcPct val="100000"/>
            </a:lnSpc>
          </a:pPr>
          <a:endParaRPr lang="en-US"/>
        </a:p>
      </dgm:t>
    </dgm:pt>
    <dgm:pt modelId="{F3DCAE16-C273-445B-9B9A-114C3EA9EE7B}">
      <dgm:prSet phldrT="[Text]"/>
      <dgm:spPr/>
      <dgm:t>
        <a:bodyPr/>
        <a:lstStyle/>
        <a:p>
          <a:pPr>
            <a:lnSpc>
              <a:spcPct val="100000"/>
            </a:lnSpc>
          </a:pPr>
          <a:r>
            <a:rPr lang="en-US" dirty="0"/>
            <a:t>Number of selections</a:t>
          </a:r>
        </a:p>
      </dgm:t>
    </dgm:pt>
    <dgm:pt modelId="{478E9740-89B6-434A-BB20-173C20419FD1}" type="parTrans" cxnId="{65468D21-2A63-43B1-B12A-68391FE75329}">
      <dgm:prSet/>
      <dgm:spPr/>
      <dgm:t>
        <a:bodyPr/>
        <a:lstStyle/>
        <a:p>
          <a:endParaRPr lang="en-US"/>
        </a:p>
      </dgm:t>
    </dgm:pt>
    <dgm:pt modelId="{E1C5593A-92C2-47D6-8EE1-391060A30D5A}" type="sibTrans" cxnId="{65468D21-2A63-43B1-B12A-68391FE75329}">
      <dgm:prSet/>
      <dgm:spPr/>
      <dgm:t>
        <a:bodyPr/>
        <a:lstStyle/>
        <a:p>
          <a:endParaRPr lang="en-US"/>
        </a:p>
      </dgm:t>
    </dgm:pt>
    <dgm:pt modelId="{8F2A54E8-7334-447D-955E-FFCB3826F059}" type="pres">
      <dgm:prSet presAssocID="{92359193-2E7C-472F-8FA2-F4A215EE68BF}" presName="root" presStyleCnt="0">
        <dgm:presLayoutVars>
          <dgm:dir/>
          <dgm:resizeHandles val="exact"/>
        </dgm:presLayoutVars>
      </dgm:prSet>
      <dgm:spPr/>
      <dgm:t>
        <a:bodyPr/>
        <a:lstStyle/>
        <a:p>
          <a:endParaRPr lang="en-US"/>
        </a:p>
      </dgm:t>
    </dgm:pt>
    <dgm:pt modelId="{F7AF0AF5-8E02-4EF1-AC8C-269F1E09D51A}" type="pres">
      <dgm:prSet presAssocID="{92359193-2E7C-472F-8FA2-F4A215EE68BF}" presName="container" presStyleCnt="0">
        <dgm:presLayoutVars>
          <dgm:dir/>
          <dgm:resizeHandles val="exact"/>
        </dgm:presLayoutVars>
      </dgm:prSet>
      <dgm:spPr/>
    </dgm:pt>
    <dgm:pt modelId="{E424FEFC-B24F-4C56-80CF-44EE03CC55B4}" type="pres">
      <dgm:prSet presAssocID="{16AED97F-CDE2-48B6-A880-3EA076C323A5}" presName="compNode" presStyleCnt="0"/>
      <dgm:spPr/>
    </dgm:pt>
    <dgm:pt modelId="{FA7688FC-35CB-4B99-A57A-6504CD64F5EF}" type="pres">
      <dgm:prSet presAssocID="{16AED97F-CDE2-48B6-A880-3EA076C323A5}" presName="iconBgRect" presStyleLbl="bgShp" presStyleIdx="0" presStyleCnt="4"/>
      <dgm:spPr/>
    </dgm:pt>
    <dgm:pt modelId="{973E4C8C-E828-451B-B788-D1484B808A64}" type="pres">
      <dgm:prSet presAssocID="{16AED97F-CDE2-48B6-A880-3EA076C323A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Smart Phone"/>
        </a:ext>
      </dgm:extLst>
    </dgm:pt>
    <dgm:pt modelId="{A91EDE52-D259-48FC-AEF6-E9AFFA01AE0C}" type="pres">
      <dgm:prSet presAssocID="{16AED97F-CDE2-48B6-A880-3EA076C323A5}" presName="spaceRect" presStyleCnt="0"/>
      <dgm:spPr/>
    </dgm:pt>
    <dgm:pt modelId="{58F8B6DE-84F6-4374-B2BF-50AFFC3126A5}" type="pres">
      <dgm:prSet presAssocID="{16AED97F-CDE2-48B6-A880-3EA076C323A5}" presName="textRect" presStyleLbl="revTx" presStyleIdx="0" presStyleCnt="4">
        <dgm:presLayoutVars>
          <dgm:chMax val="1"/>
          <dgm:chPref val="1"/>
        </dgm:presLayoutVars>
      </dgm:prSet>
      <dgm:spPr/>
      <dgm:t>
        <a:bodyPr/>
        <a:lstStyle/>
        <a:p>
          <a:endParaRPr lang="en-US"/>
        </a:p>
      </dgm:t>
    </dgm:pt>
    <dgm:pt modelId="{08873C01-9869-47F4-9D96-DFE3AFB9516B}" type="pres">
      <dgm:prSet presAssocID="{952F0AD5-3EC1-4671-AEE5-E6D5D7B53D75}" presName="sibTrans" presStyleLbl="sibTrans2D1" presStyleIdx="0" presStyleCnt="0"/>
      <dgm:spPr/>
      <dgm:t>
        <a:bodyPr/>
        <a:lstStyle/>
        <a:p>
          <a:endParaRPr lang="en-US"/>
        </a:p>
      </dgm:t>
    </dgm:pt>
    <dgm:pt modelId="{9DD5B465-1CFC-4464-AD64-F44878859254}" type="pres">
      <dgm:prSet presAssocID="{8DE011CE-1F92-4A83-A52D-E2FF6FE4CC06}" presName="compNode" presStyleCnt="0"/>
      <dgm:spPr/>
    </dgm:pt>
    <dgm:pt modelId="{704C936F-CAF4-401E-8EC3-F9878EE5C6C4}" type="pres">
      <dgm:prSet presAssocID="{8DE011CE-1F92-4A83-A52D-E2FF6FE4CC06}" presName="iconBgRect" presStyleLbl="bgShp" presStyleIdx="1" presStyleCnt="4"/>
      <dgm:spPr/>
    </dgm:pt>
    <dgm:pt modelId="{C2D7A132-1D7C-4AB8-B197-D2F1CE273639}" type="pres">
      <dgm:prSet presAssocID="{8DE011CE-1F92-4A83-A52D-E2FF6FE4CC0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Money"/>
        </a:ext>
      </dgm:extLst>
    </dgm:pt>
    <dgm:pt modelId="{51B0DFA9-CAE5-48C6-91DC-AF43BC317899}" type="pres">
      <dgm:prSet presAssocID="{8DE011CE-1F92-4A83-A52D-E2FF6FE4CC06}" presName="spaceRect" presStyleCnt="0"/>
      <dgm:spPr/>
    </dgm:pt>
    <dgm:pt modelId="{2E07A0C3-39BA-48C8-8443-56519AD3D417}" type="pres">
      <dgm:prSet presAssocID="{8DE011CE-1F92-4A83-A52D-E2FF6FE4CC06}" presName="textRect" presStyleLbl="revTx" presStyleIdx="1" presStyleCnt="4">
        <dgm:presLayoutVars>
          <dgm:chMax val="1"/>
          <dgm:chPref val="1"/>
        </dgm:presLayoutVars>
      </dgm:prSet>
      <dgm:spPr/>
      <dgm:t>
        <a:bodyPr/>
        <a:lstStyle/>
        <a:p>
          <a:endParaRPr lang="en-US"/>
        </a:p>
      </dgm:t>
    </dgm:pt>
    <dgm:pt modelId="{6CAC9EEF-B2FA-461A-98FC-26DB3DF7F1EC}" type="pres">
      <dgm:prSet presAssocID="{C04CEDBA-82F3-4549-83F6-8070C1E34453}" presName="sibTrans" presStyleLbl="sibTrans2D1" presStyleIdx="0" presStyleCnt="0"/>
      <dgm:spPr/>
      <dgm:t>
        <a:bodyPr/>
        <a:lstStyle/>
        <a:p>
          <a:endParaRPr lang="en-US"/>
        </a:p>
      </dgm:t>
    </dgm:pt>
    <dgm:pt modelId="{E60D16A6-6B58-4BCF-AC00-681D2B293A63}" type="pres">
      <dgm:prSet presAssocID="{FE427DC8-F730-4055-81D4-1FB508D20B0E}" presName="compNode" presStyleCnt="0"/>
      <dgm:spPr/>
    </dgm:pt>
    <dgm:pt modelId="{4737F0C4-2A05-4D01-8314-5652B4B562A9}" type="pres">
      <dgm:prSet presAssocID="{FE427DC8-F730-4055-81D4-1FB508D20B0E}" presName="iconBgRect" presStyleLbl="bgShp" presStyleIdx="2" presStyleCnt="4"/>
      <dgm:spPr/>
    </dgm:pt>
    <dgm:pt modelId="{573DDCE3-6028-4ECB-A7DD-6E3FA0636F77}" type="pres">
      <dgm:prSet presAssocID="{FE427DC8-F730-4055-81D4-1FB508D20B0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Checkmark"/>
        </a:ext>
      </dgm:extLst>
    </dgm:pt>
    <dgm:pt modelId="{1B2D0C37-E44F-40A5-A62E-0FD7CDC781D5}" type="pres">
      <dgm:prSet presAssocID="{FE427DC8-F730-4055-81D4-1FB508D20B0E}" presName="spaceRect" presStyleCnt="0"/>
      <dgm:spPr/>
    </dgm:pt>
    <dgm:pt modelId="{7F8D1B9C-6C52-45F2-94E2-063D5CEB85E1}" type="pres">
      <dgm:prSet presAssocID="{FE427DC8-F730-4055-81D4-1FB508D20B0E}" presName="textRect" presStyleLbl="revTx" presStyleIdx="2" presStyleCnt="4">
        <dgm:presLayoutVars>
          <dgm:chMax val="1"/>
          <dgm:chPref val="1"/>
        </dgm:presLayoutVars>
      </dgm:prSet>
      <dgm:spPr/>
      <dgm:t>
        <a:bodyPr/>
        <a:lstStyle/>
        <a:p>
          <a:endParaRPr lang="en-US"/>
        </a:p>
      </dgm:t>
    </dgm:pt>
    <dgm:pt modelId="{FEC258E1-BC15-4FC8-B638-DF4CDB93BC7E}" type="pres">
      <dgm:prSet presAssocID="{046F154E-519F-4DA1-9F88-186F3551249F}" presName="sibTrans" presStyleLbl="sibTrans2D1" presStyleIdx="0" presStyleCnt="0"/>
      <dgm:spPr/>
      <dgm:t>
        <a:bodyPr/>
        <a:lstStyle/>
        <a:p>
          <a:endParaRPr lang="en-US"/>
        </a:p>
      </dgm:t>
    </dgm:pt>
    <dgm:pt modelId="{0FA3DDF8-AD3E-47AF-A8BB-CD0CA1CE0796}" type="pres">
      <dgm:prSet presAssocID="{F3DCAE16-C273-445B-9B9A-114C3EA9EE7B}" presName="compNode" presStyleCnt="0"/>
      <dgm:spPr/>
    </dgm:pt>
    <dgm:pt modelId="{8C8839C5-9706-48FA-81AD-7ECB1648F49A}" type="pres">
      <dgm:prSet presAssocID="{F3DCAE16-C273-445B-9B9A-114C3EA9EE7B}" presName="iconBgRect" presStyleLbl="bgShp" presStyleIdx="3" presStyleCnt="4"/>
      <dgm:spPr/>
    </dgm:pt>
    <dgm:pt modelId="{DA4AE08C-393C-4DB0-B2A3-0E744D72099B}" type="pres">
      <dgm:prSet presAssocID="{F3DCAE16-C273-445B-9B9A-114C3EA9EE7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Home"/>
        </a:ext>
      </dgm:extLst>
    </dgm:pt>
    <dgm:pt modelId="{F1F00853-869A-4C7D-ABFC-502BA95ACB57}" type="pres">
      <dgm:prSet presAssocID="{F3DCAE16-C273-445B-9B9A-114C3EA9EE7B}" presName="spaceRect" presStyleCnt="0"/>
      <dgm:spPr/>
    </dgm:pt>
    <dgm:pt modelId="{3C698B4A-C849-4803-87B4-DFCEAD8B783A}" type="pres">
      <dgm:prSet presAssocID="{F3DCAE16-C273-445B-9B9A-114C3EA9EE7B}" presName="textRect" presStyleLbl="revTx" presStyleIdx="3" presStyleCnt="4">
        <dgm:presLayoutVars>
          <dgm:chMax val="1"/>
          <dgm:chPref val="1"/>
        </dgm:presLayoutVars>
      </dgm:prSet>
      <dgm:spPr/>
      <dgm:t>
        <a:bodyPr/>
        <a:lstStyle/>
        <a:p>
          <a:endParaRPr lang="en-US"/>
        </a:p>
      </dgm:t>
    </dgm:pt>
  </dgm:ptLst>
  <dgm:cxnLst>
    <dgm:cxn modelId="{077400EE-6EED-4F29-B593-3BB7B6ACB534}" type="presOf" srcId="{FE427DC8-F730-4055-81D4-1FB508D20B0E}" destId="{7F8D1B9C-6C52-45F2-94E2-063D5CEB85E1}" srcOrd="0" destOrd="0" presId="urn:microsoft.com/office/officeart/2018/2/layout/IconCircleList"/>
    <dgm:cxn modelId="{918023F6-23B0-4FD8-B18A-32C685EBB420}" srcId="{92359193-2E7C-472F-8FA2-F4A215EE68BF}" destId="{FE427DC8-F730-4055-81D4-1FB508D20B0E}" srcOrd="2" destOrd="0" parTransId="{6B1CF69D-659A-47AB-AC9A-CB58F279D773}" sibTransId="{046F154E-519F-4DA1-9F88-186F3551249F}"/>
    <dgm:cxn modelId="{90814B38-3CDE-435C-B79B-FA076DE90E80}" type="presOf" srcId="{046F154E-519F-4DA1-9F88-186F3551249F}" destId="{FEC258E1-BC15-4FC8-B638-DF4CDB93BC7E}" srcOrd="0" destOrd="0" presId="urn:microsoft.com/office/officeart/2018/2/layout/IconCircleList"/>
    <dgm:cxn modelId="{3366863D-020E-4209-A9FA-4A3DEC6C6679}" type="presOf" srcId="{952F0AD5-3EC1-4671-AEE5-E6D5D7B53D75}" destId="{08873C01-9869-47F4-9D96-DFE3AFB9516B}" srcOrd="0" destOrd="0" presId="urn:microsoft.com/office/officeart/2018/2/layout/IconCircleList"/>
    <dgm:cxn modelId="{ACC28F27-440A-4B7D-9270-35DFDB7963E3}" type="presOf" srcId="{8DE011CE-1F92-4A83-A52D-E2FF6FE4CC06}" destId="{2E07A0C3-39BA-48C8-8443-56519AD3D417}" srcOrd="0" destOrd="0" presId="urn:microsoft.com/office/officeart/2018/2/layout/IconCircleList"/>
    <dgm:cxn modelId="{D0779A5C-0454-46B5-8D0C-907AB8C9C459}" type="presOf" srcId="{16AED97F-CDE2-48B6-A880-3EA076C323A5}" destId="{58F8B6DE-84F6-4374-B2BF-50AFFC3126A5}" srcOrd="0" destOrd="0" presId="urn:microsoft.com/office/officeart/2018/2/layout/IconCircleList"/>
    <dgm:cxn modelId="{827D7B21-3722-45EF-B8A0-C4A88BF95B93}" type="presOf" srcId="{F3DCAE16-C273-445B-9B9A-114C3EA9EE7B}" destId="{3C698B4A-C849-4803-87B4-DFCEAD8B783A}" srcOrd="0" destOrd="0" presId="urn:microsoft.com/office/officeart/2018/2/layout/IconCircleList"/>
    <dgm:cxn modelId="{1DB4433F-E5F1-46AA-B036-E826579120C4}" type="presOf" srcId="{92359193-2E7C-472F-8FA2-F4A215EE68BF}" destId="{8F2A54E8-7334-447D-955E-FFCB3826F059}" srcOrd="0" destOrd="0" presId="urn:microsoft.com/office/officeart/2018/2/layout/IconCircleList"/>
    <dgm:cxn modelId="{570C2AF8-5702-4706-9E43-DC73284D4B42}" srcId="{92359193-2E7C-472F-8FA2-F4A215EE68BF}" destId="{8DE011CE-1F92-4A83-A52D-E2FF6FE4CC06}" srcOrd="1" destOrd="0" parTransId="{CC8E69E8-14A2-4CFA-B79C-547DD5A51952}" sibTransId="{C04CEDBA-82F3-4549-83F6-8070C1E34453}"/>
    <dgm:cxn modelId="{5983AE61-90D7-4C13-99C5-F6CAB9A04878}" srcId="{92359193-2E7C-472F-8FA2-F4A215EE68BF}" destId="{16AED97F-CDE2-48B6-A880-3EA076C323A5}" srcOrd="0" destOrd="0" parTransId="{BE14FC37-B989-4208-A929-573982B271BC}" sibTransId="{952F0AD5-3EC1-4671-AEE5-E6D5D7B53D75}"/>
    <dgm:cxn modelId="{D85FF4F2-8FE9-4D77-9C46-59C1324E17FF}" type="presOf" srcId="{C04CEDBA-82F3-4549-83F6-8070C1E34453}" destId="{6CAC9EEF-B2FA-461A-98FC-26DB3DF7F1EC}" srcOrd="0" destOrd="0" presId="urn:microsoft.com/office/officeart/2018/2/layout/IconCircleList"/>
    <dgm:cxn modelId="{65468D21-2A63-43B1-B12A-68391FE75329}" srcId="{92359193-2E7C-472F-8FA2-F4A215EE68BF}" destId="{F3DCAE16-C273-445B-9B9A-114C3EA9EE7B}" srcOrd="3" destOrd="0" parTransId="{478E9740-89B6-434A-BB20-173C20419FD1}" sibTransId="{E1C5593A-92C2-47D6-8EE1-391060A30D5A}"/>
    <dgm:cxn modelId="{5D584B17-8850-40D8-9869-C996766CD21D}" type="presParOf" srcId="{8F2A54E8-7334-447D-955E-FFCB3826F059}" destId="{F7AF0AF5-8E02-4EF1-AC8C-269F1E09D51A}" srcOrd="0" destOrd="0" presId="urn:microsoft.com/office/officeart/2018/2/layout/IconCircleList"/>
    <dgm:cxn modelId="{F5FD8149-0CF0-4E42-ADC4-AE90F1164D93}" type="presParOf" srcId="{F7AF0AF5-8E02-4EF1-AC8C-269F1E09D51A}" destId="{E424FEFC-B24F-4C56-80CF-44EE03CC55B4}" srcOrd="0" destOrd="0" presId="urn:microsoft.com/office/officeart/2018/2/layout/IconCircleList"/>
    <dgm:cxn modelId="{AF87B9CD-41C7-4F25-9FA1-FAE80A9A0A2E}" type="presParOf" srcId="{E424FEFC-B24F-4C56-80CF-44EE03CC55B4}" destId="{FA7688FC-35CB-4B99-A57A-6504CD64F5EF}" srcOrd="0" destOrd="0" presId="urn:microsoft.com/office/officeart/2018/2/layout/IconCircleList"/>
    <dgm:cxn modelId="{43965319-E33F-4609-BC5F-31E9041FBB77}" type="presParOf" srcId="{E424FEFC-B24F-4C56-80CF-44EE03CC55B4}" destId="{973E4C8C-E828-451B-B788-D1484B808A64}" srcOrd="1" destOrd="0" presId="urn:microsoft.com/office/officeart/2018/2/layout/IconCircleList"/>
    <dgm:cxn modelId="{4211230D-A819-4723-AC23-DC8453C3460F}" type="presParOf" srcId="{E424FEFC-B24F-4C56-80CF-44EE03CC55B4}" destId="{A91EDE52-D259-48FC-AEF6-E9AFFA01AE0C}" srcOrd="2" destOrd="0" presId="urn:microsoft.com/office/officeart/2018/2/layout/IconCircleList"/>
    <dgm:cxn modelId="{8727C097-EB03-4E52-9FFB-168993C99548}" type="presParOf" srcId="{E424FEFC-B24F-4C56-80CF-44EE03CC55B4}" destId="{58F8B6DE-84F6-4374-B2BF-50AFFC3126A5}" srcOrd="3" destOrd="0" presId="urn:microsoft.com/office/officeart/2018/2/layout/IconCircleList"/>
    <dgm:cxn modelId="{3C63434B-5E66-4E00-82F1-B9C32CB64B3C}" type="presParOf" srcId="{F7AF0AF5-8E02-4EF1-AC8C-269F1E09D51A}" destId="{08873C01-9869-47F4-9D96-DFE3AFB9516B}" srcOrd="1" destOrd="0" presId="urn:microsoft.com/office/officeart/2018/2/layout/IconCircleList"/>
    <dgm:cxn modelId="{44AB4764-25F6-4CAC-9472-62562B1CD4E5}" type="presParOf" srcId="{F7AF0AF5-8E02-4EF1-AC8C-269F1E09D51A}" destId="{9DD5B465-1CFC-4464-AD64-F44878859254}" srcOrd="2" destOrd="0" presId="urn:microsoft.com/office/officeart/2018/2/layout/IconCircleList"/>
    <dgm:cxn modelId="{A5D9BC6A-4D09-4350-963A-F1355A0FE028}" type="presParOf" srcId="{9DD5B465-1CFC-4464-AD64-F44878859254}" destId="{704C936F-CAF4-401E-8EC3-F9878EE5C6C4}" srcOrd="0" destOrd="0" presId="urn:microsoft.com/office/officeart/2018/2/layout/IconCircleList"/>
    <dgm:cxn modelId="{1AD75D87-5AC2-4986-B60A-A45FED9655F6}" type="presParOf" srcId="{9DD5B465-1CFC-4464-AD64-F44878859254}" destId="{C2D7A132-1D7C-4AB8-B197-D2F1CE273639}" srcOrd="1" destOrd="0" presId="urn:microsoft.com/office/officeart/2018/2/layout/IconCircleList"/>
    <dgm:cxn modelId="{5D65048F-5CF4-4F7E-8299-EE45207C4E5D}" type="presParOf" srcId="{9DD5B465-1CFC-4464-AD64-F44878859254}" destId="{51B0DFA9-CAE5-48C6-91DC-AF43BC317899}" srcOrd="2" destOrd="0" presId="urn:microsoft.com/office/officeart/2018/2/layout/IconCircleList"/>
    <dgm:cxn modelId="{ABE7CE47-6E75-49D4-ACE6-875130AB9437}" type="presParOf" srcId="{9DD5B465-1CFC-4464-AD64-F44878859254}" destId="{2E07A0C3-39BA-48C8-8443-56519AD3D417}" srcOrd="3" destOrd="0" presId="urn:microsoft.com/office/officeart/2018/2/layout/IconCircleList"/>
    <dgm:cxn modelId="{16370C6A-941C-4D95-9E08-4666EFEE5B00}" type="presParOf" srcId="{F7AF0AF5-8E02-4EF1-AC8C-269F1E09D51A}" destId="{6CAC9EEF-B2FA-461A-98FC-26DB3DF7F1EC}" srcOrd="3" destOrd="0" presId="urn:microsoft.com/office/officeart/2018/2/layout/IconCircleList"/>
    <dgm:cxn modelId="{FBFE08BB-1617-41E9-9FA9-17A61F387DB4}" type="presParOf" srcId="{F7AF0AF5-8E02-4EF1-AC8C-269F1E09D51A}" destId="{E60D16A6-6B58-4BCF-AC00-681D2B293A63}" srcOrd="4" destOrd="0" presId="urn:microsoft.com/office/officeart/2018/2/layout/IconCircleList"/>
    <dgm:cxn modelId="{9EFF3266-5222-4555-B28F-FE861F583FD7}" type="presParOf" srcId="{E60D16A6-6B58-4BCF-AC00-681D2B293A63}" destId="{4737F0C4-2A05-4D01-8314-5652B4B562A9}" srcOrd="0" destOrd="0" presId="urn:microsoft.com/office/officeart/2018/2/layout/IconCircleList"/>
    <dgm:cxn modelId="{41E7DA18-1B88-4FFC-AA04-E2D33008A704}" type="presParOf" srcId="{E60D16A6-6B58-4BCF-AC00-681D2B293A63}" destId="{573DDCE3-6028-4ECB-A7DD-6E3FA0636F77}" srcOrd="1" destOrd="0" presId="urn:microsoft.com/office/officeart/2018/2/layout/IconCircleList"/>
    <dgm:cxn modelId="{D261AB55-11F9-4902-A589-3AC5121660CC}" type="presParOf" srcId="{E60D16A6-6B58-4BCF-AC00-681D2B293A63}" destId="{1B2D0C37-E44F-40A5-A62E-0FD7CDC781D5}" srcOrd="2" destOrd="0" presId="urn:microsoft.com/office/officeart/2018/2/layout/IconCircleList"/>
    <dgm:cxn modelId="{6E2BA075-C5ED-49A7-A8A2-844CCDB9A135}" type="presParOf" srcId="{E60D16A6-6B58-4BCF-AC00-681D2B293A63}" destId="{7F8D1B9C-6C52-45F2-94E2-063D5CEB85E1}" srcOrd="3" destOrd="0" presId="urn:microsoft.com/office/officeart/2018/2/layout/IconCircleList"/>
    <dgm:cxn modelId="{7F0F7C7F-D9D3-4B92-A817-7B10373043FD}" type="presParOf" srcId="{F7AF0AF5-8E02-4EF1-AC8C-269F1E09D51A}" destId="{FEC258E1-BC15-4FC8-B638-DF4CDB93BC7E}" srcOrd="5" destOrd="0" presId="urn:microsoft.com/office/officeart/2018/2/layout/IconCircleList"/>
    <dgm:cxn modelId="{AC52B21C-BF0B-48A6-8991-3856234BF9E5}" type="presParOf" srcId="{F7AF0AF5-8E02-4EF1-AC8C-269F1E09D51A}" destId="{0FA3DDF8-AD3E-47AF-A8BB-CD0CA1CE0796}" srcOrd="6" destOrd="0" presId="urn:microsoft.com/office/officeart/2018/2/layout/IconCircleList"/>
    <dgm:cxn modelId="{C451C2D3-8A30-49E2-88FE-D73A00689AAB}" type="presParOf" srcId="{0FA3DDF8-AD3E-47AF-A8BB-CD0CA1CE0796}" destId="{8C8839C5-9706-48FA-81AD-7ECB1648F49A}" srcOrd="0" destOrd="0" presId="urn:microsoft.com/office/officeart/2018/2/layout/IconCircleList"/>
    <dgm:cxn modelId="{6DB1907C-341A-4782-B3B1-AD515A6D7932}" type="presParOf" srcId="{0FA3DDF8-AD3E-47AF-A8BB-CD0CA1CE0796}" destId="{DA4AE08C-393C-4DB0-B2A3-0E744D72099B}" srcOrd="1" destOrd="0" presId="urn:microsoft.com/office/officeart/2018/2/layout/IconCircleList"/>
    <dgm:cxn modelId="{6F1C185B-30BF-455E-885B-D150DEB74C2A}" type="presParOf" srcId="{0FA3DDF8-AD3E-47AF-A8BB-CD0CA1CE0796}" destId="{F1F00853-869A-4C7D-ABFC-502BA95ACB57}" srcOrd="2" destOrd="0" presId="urn:microsoft.com/office/officeart/2018/2/layout/IconCircleList"/>
    <dgm:cxn modelId="{5B66FE8F-1EC6-45D4-B643-E39CF90CF937}" type="presParOf" srcId="{0FA3DDF8-AD3E-47AF-A8BB-CD0CA1CE0796}" destId="{3C698B4A-C849-4803-87B4-DFCEAD8B783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6DFA7F8-DDDE-4E0F-8168-4F0E4CEB7A8C}" type="doc">
      <dgm:prSet loTypeId="urn:microsoft.com/office/officeart/2005/8/layout/pyramid1" loCatId="pyramid" qsTypeId="urn:microsoft.com/office/officeart/2005/8/quickstyle/simple1" qsCatId="simple" csTypeId="urn:microsoft.com/office/officeart/2005/8/colors/colorful4" csCatId="colorful" phldr="1"/>
      <dgm:spPr/>
      <dgm:t>
        <a:bodyPr/>
        <a:lstStyle/>
        <a:p>
          <a:endParaRPr lang="en-US"/>
        </a:p>
      </dgm:t>
    </dgm:pt>
    <dgm:pt modelId="{83F6EEFA-F42F-4ED1-8132-0A66C0BFFE74}">
      <dgm:prSet/>
      <dgm:spPr>
        <a:solidFill>
          <a:schemeClr val="accent4">
            <a:lumMod val="20000"/>
            <a:lumOff val="80000"/>
          </a:schemeClr>
        </a:solidFill>
      </dgm:spPr>
      <dgm:t>
        <a:bodyPr/>
        <a:lstStyle/>
        <a:p>
          <a:r>
            <a:rPr lang="en-US" b="1" dirty="0">
              <a:solidFill>
                <a:schemeClr val="bg1">
                  <a:lumMod val="85000"/>
                </a:schemeClr>
              </a:solidFill>
            </a:rPr>
            <a:t>Address short-term needs – BRIC proposal and review process</a:t>
          </a:r>
        </a:p>
      </dgm:t>
    </dgm:pt>
    <dgm:pt modelId="{958ABDA4-08A2-4BCD-A513-C4FEBC0B13AA}" type="parTrans" cxnId="{D2DB1CA7-ED74-4722-9ACB-AE1293FFDBE9}">
      <dgm:prSet/>
      <dgm:spPr/>
      <dgm:t>
        <a:bodyPr/>
        <a:lstStyle/>
        <a:p>
          <a:endParaRPr lang="en-US"/>
        </a:p>
      </dgm:t>
    </dgm:pt>
    <dgm:pt modelId="{A18CD59A-9E96-4328-A9F1-DCE0896FC5DD}" type="sibTrans" cxnId="{D2DB1CA7-ED74-4722-9ACB-AE1293FFDBE9}">
      <dgm:prSet/>
      <dgm:spPr/>
      <dgm:t>
        <a:bodyPr/>
        <a:lstStyle/>
        <a:p>
          <a:endParaRPr lang="en-US"/>
        </a:p>
      </dgm:t>
    </dgm:pt>
    <dgm:pt modelId="{72679998-6082-4250-8750-57C9801769C1}">
      <dgm:prSet/>
      <dgm:spPr>
        <a:solidFill>
          <a:schemeClr val="accent2">
            <a:lumMod val="20000"/>
            <a:lumOff val="80000"/>
          </a:schemeClr>
        </a:solidFill>
      </dgm:spPr>
      <dgm:t>
        <a:bodyPr/>
        <a:lstStyle/>
        <a:p>
          <a:r>
            <a:rPr lang="en-US" b="1" dirty="0">
              <a:solidFill>
                <a:schemeClr val="bg1">
                  <a:lumMod val="85000"/>
                </a:schemeClr>
              </a:solidFill>
            </a:rPr>
            <a:t>Address long-term needs – BRIC proposal and review process</a:t>
          </a:r>
        </a:p>
      </dgm:t>
    </dgm:pt>
    <dgm:pt modelId="{7CD8090C-18CE-46DB-9165-F62D353DB2A1}" type="parTrans" cxnId="{40483D81-FD58-47D4-9129-4449E88F86CA}">
      <dgm:prSet/>
      <dgm:spPr/>
      <dgm:t>
        <a:bodyPr/>
        <a:lstStyle/>
        <a:p>
          <a:endParaRPr lang="en-US"/>
        </a:p>
      </dgm:t>
    </dgm:pt>
    <dgm:pt modelId="{1133D721-3711-40EE-8F83-A40CBCF2A14F}" type="sibTrans" cxnId="{40483D81-FD58-47D4-9129-4449E88F86CA}">
      <dgm:prSet/>
      <dgm:spPr/>
      <dgm:t>
        <a:bodyPr/>
        <a:lstStyle/>
        <a:p>
          <a:endParaRPr lang="en-US"/>
        </a:p>
      </dgm:t>
    </dgm:pt>
    <dgm:pt modelId="{C4E18AF9-90F4-4F40-B9D9-A93749E70206}">
      <dgm:prSet/>
      <dgm:spPr>
        <a:solidFill>
          <a:srgbClr val="23E148"/>
        </a:solidFill>
      </dgm:spPr>
      <dgm:t>
        <a:bodyPr/>
        <a:lstStyle/>
        <a:p>
          <a:r>
            <a:rPr lang="en-US" b="1" dirty="0">
              <a:solidFill>
                <a:schemeClr val="tx1"/>
              </a:solidFill>
            </a:rPr>
            <a:t>Improve communication between agency and community</a:t>
          </a:r>
        </a:p>
      </dgm:t>
    </dgm:pt>
    <dgm:pt modelId="{ADF6979D-0873-4C7C-A277-07170313B515}" type="parTrans" cxnId="{C9585EEB-564C-4482-B1CF-EDEE3F58A924}">
      <dgm:prSet/>
      <dgm:spPr/>
      <dgm:t>
        <a:bodyPr/>
        <a:lstStyle/>
        <a:p>
          <a:endParaRPr lang="en-US"/>
        </a:p>
      </dgm:t>
    </dgm:pt>
    <dgm:pt modelId="{52557EEA-2596-4AB5-8C11-A47BCA1194B7}" type="sibTrans" cxnId="{C9585EEB-564C-4482-B1CF-EDEE3F58A924}">
      <dgm:prSet/>
      <dgm:spPr/>
      <dgm:t>
        <a:bodyPr/>
        <a:lstStyle/>
        <a:p>
          <a:endParaRPr lang="en-US"/>
        </a:p>
      </dgm:t>
    </dgm:pt>
    <dgm:pt modelId="{EDD8D8CB-1BCB-4F2E-96AF-7BAD70FA5A41}">
      <dgm:prSet/>
      <dgm:spPr>
        <a:solidFill>
          <a:srgbClr val="C1F1EE"/>
        </a:solidFill>
      </dgm:spPr>
      <dgm:t>
        <a:bodyPr/>
        <a:lstStyle/>
        <a:p>
          <a:r>
            <a:rPr lang="en-US" b="1" dirty="0">
              <a:solidFill>
                <a:schemeClr val="bg1">
                  <a:lumMod val="85000"/>
                </a:schemeClr>
              </a:solidFill>
            </a:rPr>
            <a:t>Create a culturally competent intervention that fosters community and trust</a:t>
          </a:r>
        </a:p>
      </dgm:t>
    </dgm:pt>
    <dgm:pt modelId="{3AC851C9-DFF6-41C8-BF1D-C4AB6ABF00E8}" type="parTrans" cxnId="{892CCFF2-333E-42B2-ACEF-242D82B6510D}">
      <dgm:prSet/>
      <dgm:spPr/>
      <dgm:t>
        <a:bodyPr/>
        <a:lstStyle/>
        <a:p>
          <a:endParaRPr lang="en-US"/>
        </a:p>
      </dgm:t>
    </dgm:pt>
    <dgm:pt modelId="{79207D5F-9900-4B10-A49A-73A5ACF5B0DA}" type="sibTrans" cxnId="{892CCFF2-333E-42B2-ACEF-242D82B6510D}">
      <dgm:prSet/>
      <dgm:spPr/>
      <dgm:t>
        <a:bodyPr/>
        <a:lstStyle/>
        <a:p>
          <a:endParaRPr lang="en-US"/>
        </a:p>
      </dgm:t>
    </dgm:pt>
    <dgm:pt modelId="{F3F994F6-0DFB-4047-864A-58C900F1F97C}">
      <dgm:prSet/>
      <dgm:spPr>
        <a:solidFill>
          <a:schemeClr val="accent5">
            <a:lumMod val="40000"/>
            <a:lumOff val="60000"/>
          </a:schemeClr>
        </a:solidFill>
      </dgm:spPr>
      <dgm:t>
        <a:bodyPr/>
        <a:lstStyle/>
        <a:p>
          <a:r>
            <a:rPr lang="en-US" b="1" dirty="0">
              <a:solidFill>
                <a:schemeClr val="bg1">
                  <a:lumMod val="85000"/>
                </a:schemeClr>
              </a:solidFill>
            </a:rPr>
            <a:t>Acknowledge and dismantle systemic racism</a:t>
          </a:r>
        </a:p>
      </dgm:t>
    </dgm:pt>
    <dgm:pt modelId="{71B71B85-E877-4E4A-97A4-BA8DF0109317}" type="parTrans" cxnId="{FBC8B828-50B4-456C-8F80-0290580ACCA8}">
      <dgm:prSet/>
      <dgm:spPr/>
      <dgm:t>
        <a:bodyPr/>
        <a:lstStyle/>
        <a:p>
          <a:endParaRPr lang="en-US"/>
        </a:p>
      </dgm:t>
    </dgm:pt>
    <dgm:pt modelId="{B77A0B2C-1E15-4067-8614-4ABA8530174A}" type="sibTrans" cxnId="{FBC8B828-50B4-456C-8F80-0290580ACCA8}">
      <dgm:prSet/>
      <dgm:spPr/>
      <dgm:t>
        <a:bodyPr/>
        <a:lstStyle/>
        <a:p>
          <a:endParaRPr lang="en-US"/>
        </a:p>
      </dgm:t>
    </dgm:pt>
    <dgm:pt modelId="{B360EAEC-DE2A-4159-A969-A725F239C377}" type="pres">
      <dgm:prSet presAssocID="{06DFA7F8-DDDE-4E0F-8168-4F0E4CEB7A8C}" presName="Name0" presStyleCnt="0">
        <dgm:presLayoutVars>
          <dgm:dir/>
          <dgm:animLvl val="lvl"/>
          <dgm:resizeHandles val="exact"/>
        </dgm:presLayoutVars>
      </dgm:prSet>
      <dgm:spPr/>
      <dgm:t>
        <a:bodyPr/>
        <a:lstStyle/>
        <a:p>
          <a:endParaRPr lang="en-US"/>
        </a:p>
      </dgm:t>
    </dgm:pt>
    <dgm:pt modelId="{2CFE23F7-C3FE-4DEE-B89C-6EE077F821EE}" type="pres">
      <dgm:prSet presAssocID="{83F6EEFA-F42F-4ED1-8132-0A66C0BFFE74}" presName="Name8" presStyleCnt="0"/>
      <dgm:spPr/>
    </dgm:pt>
    <dgm:pt modelId="{CA0DAE42-633D-4338-AC4A-027C297BA55C}" type="pres">
      <dgm:prSet presAssocID="{83F6EEFA-F42F-4ED1-8132-0A66C0BFFE74}" presName="level" presStyleLbl="node1" presStyleIdx="0" presStyleCnt="5">
        <dgm:presLayoutVars>
          <dgm:chMax val="1"/>
          <dgm:bulletEnabled val="1"/>
        </dgm:presLayoutVars>
      </dgm:prSet>
      <dgm:spPr/>
      <dgm:t>
        <a:bodyPr/>
        <a:lstStyle/>
        <a:p>
          <a:endParaRPr lang="en-US"/>
        </a:p>
      </dgm:t>
    </dgm:pt>
    <dgm:pt modelId="{EFD6ED64-643D-4F57-9410-027AF4DE23FB}" type="pres">
      <dgm:prSet presAssocID="{83F6EEFA-F42F-4ED1-8132-0A66C0BFFE74}" presName="levelTx" presStyleLbl="revTx" presStyleIdx="0" presStyleCnt="0">
        <dgm:presLayoutVars>
          <dgm:chMax val="1"/>
          <dgm:bulletEnabled val="1"/>
        </dgm:presLayoutVars>
      </dgm:prSet>
      <dgm:spPr/>
      <dgm:t>
        <a:bodyPr/>
        <a:lstStyle/>
        <a:p>
          <a:endParaRPr lang="en-US"/>
        </a:p>
      </dgm:t>
    </dgm:pt>
    <dgm:pt modelId="{9EBF6D98-9BFF-46DE-B45E-A661DB28E0B6}" type="pres">
      <dgm:prSet presAssocID="{72679998-6082-4250-8750-57C9801769C1}" presName="Name8" presStyleCnt="0"/>
      <dgm:spPr/>
    </dgm:pt>
    <dgm:pt modelId="{8A899FF4-4286-4B20-AE8A-CB7A215D3B0F}" type="pres">
      <dgm:prSet presAssocID="{72679998-6082-4250-8750-57C9801769C1}" presName="level" presStyleLbl="node1" presStyleIdx="1" presStyleCnt="5">
        <dgm:presLayoutVars>
          <dgm:chMax val="1"/>
          <dgm:bulletEnabled val="1"/>
        </dgm:presLayoutVars>
      </dgm:prSet>
      <dgm:spPr/>
      <dgm:t>
        <a:bodyPr/>
        <a:lstStyle/>
        <a:p>
          <a:endParaRPr lang="en-US"/>
        </a:p>
      </dgm:t>
    </dgm:pt>
    <dgm:pt modelId="{6DB3B81E-9013-407A-8F0A-A4964E413B16}" type="pres">
      <dgm:prSet presAssocID="{72679998-6082-4250-8750-57C9801769C1}" presName="levelTx" presStyleLbl="revTx" presStyleIdx="0" presStyleCnt="0">
        <dgm:presLayoutVars>
          <dgm:chMax val="1"/>
          <dgm:bulletEnabled val="1"/>
        </dgm:presLayoutVars>
      </dgm:prSet>
      <dgm:spPr/>
      <dgm:t>
        <a:bodyPr/>
        <a:lstStyle/>
        <a:p>
          <a:endParaRPr lang="en-US"/>
        </a:p>
      </dgm:t>
    </dgm:pt>
    <dgm:pt modelId="{D0021F8C-A181-428F-BBE0-A53D1CE4E480}" type="pres">
      <dgm:prSet presAssocID="{C4E18AF9-90F4-4F40-B9D9-A93749E70206}" presName="Name8" presStyleCnt="0"/>
      <dgm:spPr/>
    </dgm:pt>
    <dgm:pt modelId="{0CCA6BA6-8F5C-4838-BDBD-8137D492DD1B}" type="pres">
      <dgm:prSet presAssocID="{C4E18AF9-90F4-4F40-B9D9-A93749E70206}" presName="level" presStyleLbl="node1" presStyleIdx="2" presStyleCnt="5">
        <dgm:presLayoutVars>
          <dgm:chMax val="1"/>
          <dgm:bulletEnabled val="1"/>
        </dgm:presLayoutVars>
      </dgm:prSet>
      <dgm:spPr/>
      <dgm:t>
        <a:bodyPr/>
        <a:lstStyle/>
        <a:p>
          <a:endParaRPr lang="en-US"/>
        </a:p>
      </dgm:t>
    </dgm:pt>
    <dgm:pt modelId="{BAEE53FD-CB24-473B-B28E-353CEAED7C25}" type="pres">
      <dgm:prSet presAssocID="{C4E18AF9-90F4-4F40-B9D9-A93749E70206}" presName="levelTx" presStyleLbl="revTx" presStyleIdx="0" presStyleCnt="0">
        <dgm:presLayoutVars>
          <dgm:chMax val="1"/>
          <dgm:bulletEnabled val="1"/>
        </dgm:presLayoutVars>
      </dgm:prSet>
      <dgm:spPr/>
      <dgm:t>
        <a:bodyPr/>
        <a:lstStyle/>
        <a:p>
          <a:endParaRPr lang="en-US"/>
        </a:p>
      </dgm:t>
    </dgm:pt>
    <dgm:pt modelId="{5AD393E3-960F-4B71-B024-603AA2F7AC31}" type="pres">
      <dgm:prSet presAssocID="{EDD8D8CB-1BCB-4F2E-96AF-7BAD70FA5A41}" presName="Name8" presStyleCnt="0"/>
      <dgm:spPr/>
    </dgm:pt>
    <dgm:pt modelId="{85D64F62-BA06-4714-8AA3-3AAA354DE5B0}" type="pres">
      <dgm:prSet presAssocID="{EDD8D8CB-1BCB-4F2E-96AF-7BAD70FA5A41}" presName="level" presStyleLbl="node1" presStyleIdx="3" presStyleCnt="5">
        <dgm:presLayoutVars>
          <dgm:chMax val="1"/>
          <dgm:bulletEnabled val="1"/>
        </dgm:presLayoutVars>
      </dgm:prSet>
      <dgm:spPr/>
      <dgm:t>
        <a:bodyPr/>
        <a:lstStyle/>
        <a:p>
          <a:endParaRPr lang="en-US"/>
        </a:p>
      </dgm:t>
    </dgm:pt>
    <dgm:pt modelId="{F979B615-DF02-4E6B-83BF-2E6FBD1137B7}" type="pres">
      <dgm:prSet presAssocID="{EDD8D8CB-1BCB-4F2E-96AF-7BAD70FA5A41}" presName="levelTx" presStyleLbl="revTx" presStyleIdx="0" presStyleCnt="0">
        <dgm:presLayoutVars>
          <dgm:chMax val="1"/>
          <dgm:bulletEnabled val="1"/>
        </dgm:presLayoutVars>
      </dgm:prSet>
      <dgm:spPr/>
      <dgm:t>
        <a:bodyPr/>
        <a:lstStyle/>
        <a:p>
          <a:endParaRPr lang="en-US"/>
        </a:p>
      </dgm:t>
    </dgm:pt>
    <dgm:pt modelId="{3089117B-8E7E-41C3-83A4-DBDD9AA5D7E4}" type="pres">
      <dgm:prSet presAssocID="{F3F994F6-0DFB-4047-864A-58C900F1F97C}" presName="Name8" presStyleCnt="0"/>
      <dgm:spPr/>
    </dgm:pt>
    <dgm:pt modelId="{27E07200-543D-4FC8-B014-31B7DE323D4E}" type="pres">
      <dgm:prSet presAssocID="{F3F994F6-0DFB-4047-864A-58C900F1F97C}" presName="level" presStyleLbl="node1" presStyleIdx="4" presStyleCnt="5">
        <dgm:presLayoutVars>
          <dgm:chMax val="1"/>
          <dgm:bulletEnabled val="1"/>
        </dgm:presLayoutVars>
      </dgm:prSet>
      <dgm:spPr/>
      <dgm:t>
        <a:bodyPr/>
        <a:lstStyle/>
        <a:p>
          <a:endParaRPr lang="en-US"/>
        </a:p>
      </dgm:t>
    </dgm:pt>
    <dgm:pt modelId="{268FEE7A-CE4A-466D-B031-9C5692860F1D}" type="pres">
      <dgm:prSet presAssocID="{F3F994F6-0DFB-4047-864A-58C900F1F97C}" presName="levelTx" presStyleLbl="revTx" presStyleIdx="0" presStyleCnt="0">
        <dgm:presLayoutVars>
          <dgm:chMax val="1"/>
          <dgm:bulletEnabled val="1"/>
        </dgm:presLayoutVars>
      </dgm:prSet>
      <dgm:spPr/>
      <dgm:t>
        <a:bodyPr/>
        <a:lstStyle/>
        <a:p>
          <a:endParaRPr lang="en-US"/>
        </a:p>
      </dgm:t>
    </dgm:pt>
  </dgm:ptLst>
  <dgm:cxnLst>
    <dgm:cxn modelId="{3734922E-9F36-4051-88C0-204C889CDC4C}" type="presOf" srcId="{83F6EEFA-F42F-4ED1-8132-0A66C0BFFE74}" destId="{CA0DAE42-633D-4338-AC4A-027C297BA55C}" srcOrd="0" destOrd="0" presId="urn:microsoft.com/office/officeart/2005/8/layout/pyramid1"/>
    <dgm:cxn modelId="{0E1AA38C-083B-4913-A568-B036DDC8B72B}" type="presOf" srcId="{06DFA7F8-DDDE-4E0F-8168-4F0E4CEB7A8C}" destId="{B360EAEC-DE2A-4159-A969-A725F239C377}" srcOrd="0" destOrd="0" presId="urn:microsoft.com/office/officeart/2005/8/layout/pyramid1"/>
    <dgm:cxn modelId="{892CCFF2-333E-42B2-ACEF-242D82B6510D}" srcId="{06DFA7F8-DDDE-4E0F-8168-4F0E4CEB7A8C}" destId="{EDD8D8CB-1BCB-4F2E-96AF-7BAD70FA5A41}" srcOrd="3" destOrd="0" parTransId="{3AC851C9-DFF6-41C8-BF1D-C4AB6ABF00E8}" sibTransId="{79207D5F-9900-4B10-A49A-73A5ACF5B0DA}"/>
    <dgm:cxn modelId="{C9585EEB-564C-4482-B1CF-EDEE3F58A924}" srcId="{06DFA7F8-DDDE-4E0F-8168-4F0E4CEB7A8C}" destId="{C4E18AF9-90F4-4F40-B9D9-A93749E70206}" srcOrd="2" destOrd="0" parTransId="{ADF6979D-0873-4C7C-A277-07170313B515}" sibTransId="{52557EEA-2596-4AB5-8C11-A47BCA1194B7}"/>
    <dgm:cxn modelId="{29723DB2-6ADE-4B0E-98FC-335555AFA73B}" type="presOf" srcId="{83F6EEFA-F42F-4ED1-8132-0A66C0BFFE74}" destId="{EFD6ED64-643D-4F57-9410-027AF4DE23FB}" srcOrd="1" destOrd="0" presId="urn:microsoft.com/office/officeart/2005/8/layout/pyramid1"/>
    <dgm:cxn modelId="{3956299B-B70C-4E50-AF65-3C9B2B9E8CE1}" type="presOf" srcId="{C4E18AF9-90F4-4F40-B9D9-A93749E70206}" destId="{BAEE53FD-CB24-473B-B28E-353CEAED7C25}" srcOrd="1" destOrd="0" presId="urn:microsoft.com/office/officeart/2005/8/layout/pyramid1"/>
    <dgm:cxn modelId="{1475EC63-6DD6-414A-A994-AEE86B30EFD2}" type="presOf" srcId="{F3F994F6-0DFB-4047-864A-58C900F1F97C}" destId="{268FEE7A-CE4A-466D-B031-9C5692860F1D}" srcOrd="1" destOrd="0" presId="urn:microsoft.com/office/officeart/2005/8/layout/pyramid1"/>
    <dgm:cxn modelId="{D2DB1CA7-ED74-4722-9ACB-AE1293FFDBE9}" srcId="{06DFA7F8-DDDE-4E0F-8168-4F0E4CEB7A8C}" destId="{83F6EEFA-F42F-4ED1-8132-0A66C0BFFE74}" srcOrd="0" destOrd="0" parTransId="{958ABDA4-08A2-4BCD-A513-C4FEBC0B13AA}" sibTransId="{A18CD59A-9E96-4328-A9F1-DCE0896FC5DD}"/>
    <dgm:cxn modelId="{D795F8E7-1BAD-4436-9A28-239F906ACC47}" type="presOf" srcId="{EDD8D8CB-1BCB-4F2E-96AF-7BAD70FA5A41}" destId="{85D64F62-BA06-4714-8AA3-3AAA354DE5B0}" srcOrd="0" destOrd="0" presId="urn:microsoft.com/office/officeart/2005/8/layout/pyramid1"/>
    <dgm:cxn modelId="{BB736577-6649-4E06-AED2-97EC223FB793}" type="presOf" srcId="{F3F994F6-0DFB-4047-864A-58C900F1F97C}" destId="{27E07200-543D-4FC8-B014-31B7DE323D4E}" srcOrd="0" destOrd="0" presId="urn:microsoft.com/office/officeart/2005/8/layout/pyramid1"/>
    <dgm:cxn modelId="{FBC8B828-50B4-456C-8F80-0290580ACCA8}" srcId="{06DFA7F8-DDDE-4E0F-8168-4F0E4CEB7A8C}" destId="{F3F994F6-0DFB-4047-864A-58C900F1F97C}" srcOrd="4" destOrd="0" parTransId="{71B71B85-E877-4E4A-97A4-BA8DF0109317}" sibTransId="{B77A0B2C-1E15-4067-8614-4ABA8530174A}"/>
    <dgm:cxn modelId="{40483D81-FD58-47D4-9129-4449E88F86CA}" srcId="{06DFA7F8-DDDE-4E0F-8168-4F0E4CEB7A8C}" destId="{72679998-6082-4250-8750-57C9801769C1}" srcOrd="1" destOrd="0" parTransId="{7CD8090C-18CE-46DB-9165-F62D353DB2A1}" sibTransId="{1133D721-3711-40EE-8F83-A40CBCF2A14F}"/>
    <dgm:cxn modelId="{68B5B08A-2262-4C9F-A862-920330EA5608}" type="presOf" srcId="{EDD8D8CB-1BCB-4F2E-96AF-7BAD70FA5A41}" destId="{F979B615-DF02-4E6B-83BF-2E6FBD1137B7}" srcOrd="1" destOrd="0" presId="urn:microsoft.com/office/officeart/2005/8/layout/pyramid1"/>
    <dgm:cxn modelId="{59F2526F-6538-49DE-9D3A-D8D7892B3D2A}" type="presOf" srcId="{72679998-6082-4250-8750-57C9801769C1}" destId="{8A899FF4-4286-4B20-AE8A-CB7A215D3B0F}" srcOrd="0" destOrd="0" presId="urn:microsoft.com/office/officeart/2005/8/layout/pyramid1"/>
    <dgm:cxn modelId="{EC912139-CB55-4CAA-A5B2-6840605564E0}" type="presOf" srcId="{72679998-6082-4250-8750-57C9801769C1}" destId="{6DB3B81E-9013-407A-8F0A-A4964E413B16}" srcOrd="1" destOrd="0" presId="urn:microsoft.com/office/officeart/2005/8/layout/pyramid1"/>
    <dgm:cxn modelId="{202AE595-C791-4FF3-B494-B4D334FA80FF}" type="presOf" srcId="{C4E18AF9-90F4-4F40-B9D9-A93749E70206}" destId="{0CCA6BA6-8F5C-4838-BDBD-8137D492DD1B}" srcOrd="0" destOrd="0" presId="urn:microsoft.com/office/officeart/2005/8/layout/pyramid1"/>
    <dgm:cxn modelId="{D822CC08-5157-4550-B714-1A9E068294E8}" type="presParOf" srcId="{B360EAEC-DE2A-4159-A969-A725F239C377}" destId="{2CFE23F7-C3FE-4DEE-B89C-6EE077F821EE}" srcOrd="0" destOrd="0" presId="urn:microsoft.com/office/officeart/2005/8/layout/pyramid1"/>
    <dgm:cxn modelId="{29753B13-CFA0-4BFF-BB6E-4747BC75FD9B}" type="presParOf" srcId="{2CFE23F7-C3FE-4DEE-B89C-6EE077F821EE}" destId="{CA0DAE42-633D-4338-AC4A-027C297BA55C}" srcOrd="0" destOrd="0" presId="urn:microsoft.com/office/officeart/2005/8/layout/pyramid1"/>
    <dgm:cxn modelId="{BCEFDCFD-86A2-422E-A2AD-FDBB5B41D85D}" type="presParOf" srcId="{2CFE23F7-C3FE-4DEE-B89C-6EE077F821EE}" destId="{EFD6ED64-643D-4F57-9410-027AF4DE23FB}" srcOrd="1" destOrd="0" presId="urn:microsoft.com/office/officeart/2005/8/layout/pyramid1"/>
    <dgm:cxn modelId="{EC829615-C268-4709-9864-0B93EAC1CBFE}" type="presParOf" srcId="{B360EAEC-DE2A-4159-A969-A725F239C377}" destId="{9EBF6D98-9BFF-46DE-B45E-A661DB28E0B6}" srcOrd="1" destOrd="0" presId="urn:microsoft.com/office/officeart/2005/8/layout/pyramid1"/>
    <dgm:cxn modelId="{79E0FBDC-FA97-4C57-8823-D7332473B84B}" type="presParOf" srcId="{9EBF6D98-9BFF-46DE-B45E-A661DB28E0B6}" destId="{8A899FF4-4286-4B20-AE8A-CB7A215D3B0F}" srcOrd="0" destOrd="0" presId="urn:microsoft.com/office/officeart/2005/8/layout/pyramid1"/>
    <dgm:cxn modelId="{D18276E8-5AD7-42B7-B7B0-EF2F08344DEB}" type="presParOf" srcId="{9EBF6D98-9BFF-46DE-B45E-A661DB28E0B6}" destId="{6DB3B81E-9013-407A-8F0A-A4964E413B16}" srcOrd="1" destOrd="0" presId="urn:microsoft.com/office/officeart/2005/8/layout/pyramid1"/>
    <dgm:cxn modelId="{86802C35-1100-4697-9C70-64BFB32EA413}" type="presParOf" srcId="{B360EAEC-DE2A-4159-A969-A725F239C377}" destId="{D0021F8C-A181-428F-BBE0-A53D1CE4E480}" srcOrd="2" destOrd="0" presId="urn:microsoft.com/office/officeart/2005/8/layout/pyramid1"/>
    <dgm:cxn modelId="{3F5A8445-55E2-48B4-A966-7C859AFEEF92}" type="presParOf" srcId="{D0021F8C-A181-428F-BBE0-A53D1CE4E480}" destId="{0CCA6BA6-8F5C-4838-BDBD-8137D492DD1B}" srcOrd="0" destOrd="0" presId="urn:microsoft.com/office/officeart/2005/8/layout/pyramid1"/>
    <dgm:cxn modelId="{9873A4A8-0D65-4A92-8C3C-8EA0CE11C93E}" type="presParOf" srcId="{D0021F8C-A181-428F-BBE0-A53D1CE4E480}" destId="{BAEE53FD-CB24-473B-B28E-353CEAED7C25}" srcOrd="1" destOrd="0" presId="urn:microsoft.com/office/officeart/2005/8/layout/pyramid1"/>
    <dgm:cxn modelId="{B14D8287-439D-4939-9C60-1C2C46CE75A1}" type="presParOf" srcId="{B360EAEC-DE2A-4159-A969-A725F239C377}" destId="{5AD393E3-960F-4B71-B024-603AA2F7AC31}" srcOrd="3" destOrd="0" presId="urn:microsoft.com/office/officeart/2005/8/layout/pyramid1"/>
    <dgm:cxn modelId="{916CA53A-558E-413F-B8EC-D51E249410DD}" type="presParOf" srcId="{5AD393E3-960F-4B71-B024-603AA2F7AC31}" destId="{85D64F62-BA06-4714-8AA3-3AAA354DE5B0}" srcOrd="0" destOrd="0" presId="urn:microsoft.com/office/officeart/2005/8/layout/pyramid1"/>
    <dgm:cxn modelId="{48ED0D00-46AC-4BFB-8EA2-F109B1AED01D}" type="presParOf" srcId="{5AD393E3-960F-4B71-B024-603AA2F7AC31}" destId="{F979B615-DF02-4E6B-83BF-2E6FBD1137B7}" srcOrd="1" destOrd="0" presId="urn:microsoft.com/office/officeart/2005/8/layout/pyramid1"/>
    <dgm:cxn modelId="{D218CB99-F24C-41B9-8AC9-9244072D11B2}" type="presParOf" srcId="{B360EAEC-DE2A-4159-A969-A725F239C377}" destId="{3089117B-8E7E-41C3-83A4-DBDD9AA5D7E4}" srcOrd="4" destOrd="0" presId="urn:microsoft.com/office/officeart/2005/8/layout/pyramid1"/>
    <dgm:cxn modelId="{FEABAC3D-619E-4C4D-9006-3EDD6131CDDE}" type="presParOf" srcId="{3089117B-8E7E-41C3-83A4-DBDD9AA5D7E4}" destId="{27E07200-543D-4FC8-B014-31B7DE323D4E}" srcOrd="0" destOrd="0" presId="urn:microsoft.com/office/officeart/2005/8/layout/pyramid1"/>
    <dgm:cxn modelId="{7D4D8FAE-DC3D-4C26-94C5-761BBC8DDC81}" type="presParOf" srcId="{3089117B-8E7E-41C3-83A4-DBDD9AA5D7E4}" destId="{268FEE7A-CE4A-466D-B031-9C5692860F1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CB040C0-C2EF-4727-B335-B02B5C52F00C}" type="doc">
      <dgm:prSet loTypeId="urn:microsoft.com/office/officeart/2018/2/layout/IconLabelList" loCatId="icon" qsTypeId="urn:microsoft.com/office/officeart/2005/8/quickstyle/simple5" qsCatId="simple" csTypeId="urn:microsoft.com/office/officeart/2005/8/colors/colorful5" csCatId="colorful" phldr="1"/>
      <dgm:spPr/>
      <dgm:t>
        <a:bodyPr/>
        <a:lstStyle/>
        <a:p>
          <a:endParaRPr lang="en-US"/>
        </a:p>
      </dgm:t>
    </dgm:pt>
    <dgm:pt modelId="{42F24E22-21D1-4876-89DC-6B54E9251A5B}">
      <dgm:prSet custT="1"/>
      <dgm:spPr/>
      <dgm:t>
        <a:bodyPr/>
        <a:lstStyle/>
        <a:p>
          <a:pPr>
            <a:lnSpc>
              <a:spcPct val="100000"/>
            </a:lnSpc>
          </a:pPr>
          <a:r>
            <a:rPr lang="en-US" sz="2000" dirty="0"/>
            <a:t>Rely on the community and interagency groups</a:t>
          </a:r>
        </a:p>
      </dgm:t>
    </dgm:pt>
    <dgm:pt modelId="{CB672F65-5260-4713-8F09-C6BE2E09C42F}" type="parTrans" cxnId="{EFDAAD7F-19E0-437D-9CB2-25C3A5ABF382}">
      <dgm:prSet/>
      <dgm:spPr/>
      <dgm:t>
        <a:bodyPr/>
        <a:lstStyle/>
        <a:p>
          <a:endParaRPr lang="en-US"/>
        </a:p>
      </dgm:t>
    </dgm:pt>
    <dgm:pt modelId="{F55FF386-5A2A-47B9-A710-6A53CA25C4C6}" type="sibTrans" cxnId="{EFDAAD7F-19E0-437D-9CB2-25C3A5ABF382}">
      <dgm:prSet/>
      <dgm:spPr/>
      <dgm:t>
        <a:bodyPr/>
        <a:lstStyle/>
        <a:p>
          <a:pPr>
            <a:lnSpc>
              <a:spcPct val="100000"/>
            </a:lnSpc>
          </a:pPr>
          <a:endParaRPr lang="en-US" dirty="0"/>
        </a:p>
      </dgm:t>
    </dgm:pt>
    <dgm:pt modelId="{EDB3862E-DBA5-4AB4-92FC-F0E4AAA49305}">
      <dgm:prSet custT="1"/>
      <dgm:spPr/>
      <dgm:t>
        <a:bodyPr/>
        <a:lstStyle/>
        <a:p>
          <a:pPr>
            <a:lnSpc>
              <a:spcPct val="100000"/>
            </a:lnSpc>
          </a:pPr>
          <a:r>
            <a:rPr lang="en-US" sz="2000" dirty="0"/>
            <a:t>Conduct community assessments</a:t>
          </a:r>
        </a:p>
      </dgm:t>
    </dgm:pt>
    <dgm:pt modelId="{DAF06A26-1A74-4042-AE57-6796D9D5EED2}" type="parTrans" cxnId="{EB0A447A-FAD7-4B1C-AD72-FC1AFA350A83}">
      <dgm:prSet/>
      <dgm:spPr/>
      <dgm:t>
        <a:bodyPr/>
        <a:lstStyle/>
        <a:p>
          <a:endParaRPr lang="en-US"/>
        </a:p>
      </dgm:t>
    </dgm:pt>
    <dgm:pt modelId="{0A3B4483-956C-49DF-B51E-406C3F7B970E}" type="sibTrans" cxnId="{EB0A447A-FAD7-4B1C-AD72-FC1AFA350A83}">
      <dgm:prSet/>
      <dgm:spPr/>
      <dgm:t>
        <a:bodyPr/>
        <a:lstStyle/>
        <a:p>
          <a:pPr>
            <a:lnSpc>
              <a:spcPct val="100000"/>
            </a:lnSpc>
          </a:pPr>
          <a:endParaRPr lang="en-US"/>
        </a:p>
      </dgm:t>
    </dgm:pt>
    <dgm:pt modelId="{5BE23E45-7C97-44AD-AA82-B81914DC64C2}">
      <dgm:prSet custT="1"/>
      <dgm:spPr/>
      <dgm:t>
        <a:bodyPr/>
        <a:lstStyle/>
        <a:p>
          <a:pPr>
            <a:lnSpc>
              <a:spcPct val="100000"/>
            </a:lnSpc>
          </a:pPr>
          <a:r>
            <a:rPr lang="en-US" sz="2000" dirty="0"/>
            <a:t>Identify the most valuable communication method</a:t>
          </a:r>
        </a:p>
      </dgm:t>
    </dgm:pt>
    <dgm:pt modelId="{D364080C-1353-4ABC-9676-03151ADF0705}" type="parTrans" cxnId="{0B2C20C9-F46C-4555-9AD8-42D59DDFAB30}">
      <dgm:prSet/>
      <dgm:spPr/>
      <dgm:t>
        <a:bodyPr/>
        <a:lstStyle/>
        <a:p>
          <a:endParaRPr lang="en-US"/>
        </a:p>
      </dgm:t>
    </dgm:pt>
    <dgm:pt modelId="{6991F82D-C100-47B9-A80E-482DB48ECAF7}" type="sibTrans" cxnId="{0B2C20C9-F46C-4555-9AD8-42D59DDFAB30}">
      <dgm:prSet/>
      <dgm:spPr/>
      <dgm:t>
        <a:bodyPr/>
        <a:lstStyle/>
        <a:p>
          <a:endParaRPr lang="en-US"/>
        </a:p>
      </dgm:t>
    </dgm:pt>
    <dgm:pt modelId="{22533CBF-90A7-461C-B615-C2DAD780F66B}" type="pres">
      <dgm:prSet presAssocID="{1CB040C0-C2EF-4727-B335-B02B5C52F00C}" presName="root" presStyleCnt="0">
        <dgm:presLayoutVars>
          <dgm:dir/>
          <dgm:resizeHandles val="exact"/>
        </dgm:presLayoutVars>
      </dgm:prSet>
      <dgm:spPr/>
      <dgm:t>
        <a:bodyPr/>
        <a:lstStyle/>
        <a:p>
          <a:endParaRPr lang="en-US"/>
        </a:p>
      </dgm:t>
    </dgm:pt>
    <dgm:pt modelId="{E01E2880-B37F-4762-8314-0E6E6355D949}" type="pres">
      <dgm:prSet presAssocID="{42F24E22-21D1-4876-89DC-6B54E9251A5B}" presName="compNode" presStyleCnt="0"/>
      <dgm:spPr/>
    </dgm:pt>
    <dgm:pt modelId="{80AB86C9-2174-4D32-AE19-39ADBBEFF5FF}" type="pres">
      <dgm:prSet presAssocID="{42F24E22-21D1-4876-89DC-6B54E9251A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Group"/>
        </a:ext>
      </dgm:extLst>
    </dgm:pt>
    <dgm:pt modelId="{2A3A7632-F063-4E82-92DE-55ED1991C003}" type="pres">
      <dgm:prSet presAssocID="{42F24E22-21D1-4876-89DC-6B54E9251A5B}" presName="spaceRect" presStyleCnt="0"/>
      <dgm:spPr/>
    </dgm:pt>
    <dgm:pt modelId="{16E935BA-ACAF-403A-A59C-D21E197FC292}" type="pres">
      <dgm:prSet presAssocID="{42F24E22-21D1-4876-89DC-6B54E9251A5B}" presName="textRect" presStyleLbl="revTx" presStyleIdx="0" presStyleCnt="3">
        <dgm:presLayoutVars>
          <dgm:chMax val="1"/>
          <dgm:chPref val="1"/>
        </dgm:presLayoutVars>
      </dgm:prSet>
      <dgm:spPr/>
      <dgm:t>
        <a:bodyPr/>
        <a:lstStyle/>
        <a:p>
          <a:endParaRPr lang="en-US"/>
        </a:p>
      </dgm:t>
    </dgm:pt>
    <dgm:pt modelId="{99E8BC33-81A5-471B-B759-2A8401E82506}" type="pres">
      <dgm:prSet presAssocID="{F55FF386-5A2A-47B9-A710-6A53CA25C4C6}" presName="sibTrans" presStyleCnt="0"/>
      <dgm:spPr/>
    </dgm:pt>
    <dgm:pt modelId="{65657600-E17A-49C4-A4A8-51920B84FA72}" type="pres">
      <dgm:prSet presAssocID="{EDB3862E-DBA5-4AB4-92FC-F0E4AAA49305}" presName="compNode" presStyleCnt="0"/>
      <dgm:spPr/>
    </dgm:pt>
    <dgm:pt modelId="{F61BD389-1E05-4EE6-BC08-5A65E284F930}" type="pres">
      <dgm:prSet presAssocID="{EDB3862E-DBA5-4AB4-92FC-F0E4AAA4930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Check List"/>
        </a:ext>
      </dgm:extLst>
    </dgm:pt>
    <dgm:pt modelId="{B8760F5E-AC5E-4525-8DB1-83B8C62814BF}" type="pres">
      <dgm:prSet presAssocID="{EDB3862E-DBA5-4AB4-92FC-F0E4AAA49305}" presName="spaceRect" presStyleCnt="0"/>
      <dgm:spPr/>
    </dgm:pt>
    <dgm:pt modelId="{8E997701-DFE5-422D-833B-601BB9C7024C}" type="pres">
      <dgm:prSet presAssocID="{EDB3862E-DBA5-4AB4-92FC-F0E4AAA49305}" presName="textRect" presStyleLbl="revTx" presStyleIdx="1" presStyleCnt="3">
        <dgm:presLayoutVars>
          <dgm:chMax val="1"/>
          <dgm:chPref val="1"/>
        </dgm:presLayoutVars>
      </dgm:prSet>
      <dgm:spPr/>
      <dgm:t>
        <a:bodyPr/>
        <a:lstStyle/>
        <a:p>
          <a:endParaRPr lang="en-US"/>
        </a:p>
      </dgm:t>
    </dgm:pt>
    <dgm:pt modelId="{095D4131-A121-4A18-93F1-AAF62C79AE62}" type="pres">
      <dgm:prSet presAssocID="{0A3B4483-956C-49DF-B51E-406C3F7B970E}" presName="sibTrans" presStyleCnt="0"/>
      <dgm:spPr/>
    </dgm:pt>
    <dgm:pt modelId="{559B61AB-33AA-479D-8117-DFCA7F28C0DA}" type="pres">
      <dgm:prSet presAssocID="{5BE23E45-7C97-44AD-AA82-B81914DC64C2}" presName="compNode" presStyleCnt="0"/>
      <dgm:spPr/>
    </dgm:pt>
    <dgm:pt modelId="{9DCF0AB3-5DB5-4193-AE6E-47C14B6D3165}" type="pres">
      <dgm:prSet presAssocID="{5BE23E45-7C97-44AD-AA82-B81914DC64C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Chat"/>
        </a:ext>
      </dgm:extLst>
    </dgm:pt>
    <dgm:pt modelId="{96575947-D3E5-4BF6-A6C1-478A06A101F7}" type="pres">
      <dgm:prSet presAssocID="{5BE23E45-7C97-44AD-AA82-B81914DC64C2}" presName="spaceRect" presStyleCnt="0"/>
      <dgm:spPr/>
    </dgm:pt>
    <dgm:pt modelId="{79816AE7-E908-4838-8698-C7A2B326BC73}" type="pres">
      <dgm:prSet presAssocID="{5BE23E45-7C97-44AD-AA82-B81914DC64C2}" presName="textRect" presStyleLbl="revTx" presStyleIdx="2" presStyleCnt="3">
        <dgm:presLayoutVars>
          <dgm:chMax val="1"/>
          <dgm:chPref val="1"/>
        </dgm:presLayoutVars>
      </dgm:prSet>
      <dgm:spPr/>
      <dgm:t>
        <a:bodyPr/>
        <a:lstStyle/>
        <a:p>
          <a:endParaRPr lang="en-US"/>
        </a:p>
      </dgm:t>
    </dgm:pt>
  </dgm:ptLst>
  <dgm:cxnLst>
    <dgm:cxn modelId="{0B4A0583-5598-4D66-877A-87B0FB6F7DA1}" type="presOf" srcId="{5BE23E45-7C97-44AD-AA82-B81914DC64C2}" destId="{79816AE7-E908-4838-8698-C7A2B326BC73}" srcOrd="0" destOrd="0" presId="urn:microsoft.com/office/officeart/2018/2/layout/IconLabelList"/>
    <dgm:cxn modelId="{00117634-25D3-4BEE-AB1E-49DF03D1238C}" type="presOf" srcId="{42F24E22-21D1-4876-89DC-6B54E9251A5B}" destId="{16E935BA-ACAF-403A-A59C-D21E197FC292}" srcOrd="0" destOrd="0" presId="urn:microsoft.com/office/officeart/2018/2/layout/IconLabelList"/>
    <dgm:cxn modelId="{EB0A447A-FAD7-4B1C-AD72-FC1AFA350A83}" srcId="{1CB040C0-C2EF-4727-B335-B02B5C52F00C}" destId="{EDB3862E-DBA5-4AB4-92FC-F0E4AAA49305}" srcOrd="1" destOrd="0" parTransId="{DAF06A26-1A74-4042-AE57-6796D9D5EED2}" sibTransId="{0A3B4483-956C-49DF-B51E-406C3F7B970E}"/>
    <dgm:cxn modelId="{EFDAAD7F-19E0-437D-9CB2-25C3A5ABF382}" srcId="{1CB040C0-C2EF-4727-B335-B02B5C52F00C}" destId="{42F24E22-21D1-4876-89DC-6B54E9251A5B}" srcOrd="0" destOrd="0" parTransId="{CB672F65-5260-4713-8F09-C6BE2E09C42F}" sibTransId="{F55FF386-5A2A-47B9-A710-6A53CA25C4C6}"/>
    <dgm:cxn modelId="{8E1CB1EC-98EF-4C78-A466-42AFE24ABE46}" type="presOf" srcId="{1CB040C0-C2EF-4727-B335-B02B5C52F00C}" destId="{22533CBF-90A7-461C-B615-C2DAD780F66B}" srcOrd="0" destOrd="0" presId="urn:microsoft.com/office/officeart/2018/2/layout/IconLabelList"/>
    <dgm:cxn modelId="{14A6FA38-C674-4558-836F-93B1DBA7357F}" type="presOf" srcId="{EDB3862E-DBA5-4AB4-92FC-F0E4AAA49305}" destId="{8E997701-DFE5-422D-833B-601BB9C7024C}" srcOrd="0" destOrd="0" presId="urn:microsoft.com/office/officeart/2018/2/layout/IconLabelList"/>
    <dgm:cxn modelId="{0B2C20C9-F46C-4555-9AD8-42D59DDFAB30}" srcId="{1CB040C0-C2EF-4727-B335-B02B5C52F00C}" destId="{5BE23E45-7C97-44AD-AA82-B81914DC64C2}" srcOrd="2" destOrd="0" parTransId="{D364080C-1353-4ABC-9676-03151ADF0705}" sibTransId="{6991F82D-C100-47B9-A80E-482DB48ECAF7}"/>
    <dgm:cxn modelId="{02E0CC5F-7EA9-4F9A-842E-F0A9EEE3D4C2}" type="presParOf" srcId="{22533CBF-90A7-461C-B615-C2DAD780F66B}" destId="{E01E2880-B37F-4762-8314-0E6E6355D949}" srcOrd="0" destOrd="0" presId="urn:microsoft.com/office/officeart/2018/2/layout/IconLabelList"/>
    <dgm:cxn modelId="{C24C46A1-6911-457B-861B-2465F71E1112}" type="presParOf" srcId="{E01E2880-B37F-4762-8314-0E6E6355D949}" destId="{80AB86C9-2174-4D32-AE19-39ADBBEFF5FF}" srcOrd="0" destOrd="0" presId="urn:microsoft.com/office/officeart/2018/2/layout/IconLabelList"/>
    <dgm:cxn modelId="{5C8757AC-B083-400E-AE15-CEDA5222038F}" type="presParOf" srcId="{E01E2880-B37F-4762-8314-0E6E6355D949}" destId="{2A3A7632-F063-4E82-92DE-55ED1991C003}" srcOrd="1" destOrd="0" presId="urn:microsoft.com/office/officeart/2018/2/layout/IconLabelList"/>
    <dgm:cxn modelId="{84F93099-535E-4BA4-9019-EA2FD36A17F1}" type="presParOf" srcId="{E01E2880-B37F-4762-8314-0E6E6355D949}" destId="{16E935BA-ACAF-403A-A59C-D21E197FC292}" srcOrd="2" destOrd="0" presId="urn:microsoft.com/office/officeart/2018/2/layout/IconLabelList"/>
    <dgm:cxn modelId="{88D37E87-DF1D-4157-8D52-46A4F64F9F3B}" type="presParOf" srcId="{22533CBF-90A7-461C-B615-C2DAD780F66B}" destId="{99E8BC33-81A5-471B-B759-2A8401E82506}" srcOrd="1" destOrd="0" presId="urn:microsoft.com/office/officeart/2018/2/layout/IconLabelList"/>
    <dgm:cxn modelId="{76E26CE4-4130-4B88-8BC4-76BD0288A260}" type="presParOf" srcId="{22533CBF-90A7-461C-B615-C2DAD780F66B}" destId="{65657600-E17A-49C4-A4A8-51920B84FA72}" srcOrd="2" destOrd="0" presId="urn:microsoft.com/office/officeart/2018/2/layout/IconLabelList"/>
    <dgm:cxn modelId="{CFA8BF5D-5DEC-4D3A-B9CC-1A1C6B620074}" type="presParOf" srcId="{65657600-E17A-49C4-A4A8-51920B84FA72}" destId="{F61BD389-1E05-4EE6-BC08-5A65E284F930}" srcOrd="0" destOrd="0" presId="urn:microsoft.com/office/officeart/2018/2/layout/IconLabelList"/>
    <dgm:cxn modelId="{E8FE01AF-80B6-4639-8A48-3D8586FA8459}" type="presParOf" srcId="{65657600-E17A-49C4-A4A8-51920B84FA72}" destId="{B8760F5E-AC5E-4525-8DB1-83B8C62814BF}" srcOrd="1" destOrd="0" presId="urn:microsoft.com/office/officeart/2018/2/layout/IconLabelList"/>
    <dgm:cxn modelId="{B4C7F187-0FE3-4719-A10A-9E639CA43416}" type="presParOf" srcId="{65657600-E17A-49C4-A4A8-51920B84FA72}" destId="{8E997701-DFE5-422D-833B-601BB9C7024C}" srcOrd="2" destOrd="0" presId="urn:microsoft.com/office/officeart/2018/2/layout/IconLabelList"/>
    <dgm:cxn modelId="{C9CD0D2B-E84F-4FBC-9108-321736FB1740}" type="presParOf" srcId="{22533CBF-90A7-461C-B615-C2DAD780F66B}" destId="{095D4131-A121-4A18-93F1-AAF62C79AE62}" srcOrd="3" destOrd="0" presId="urn:microsoft.com/office/officeart/2018/2/layout/IconLabelList"/>
    <dgm:cxn modelId="{42018BC9-EE48-4BF2-A655-EF6E977FA540}" type="presParOf" srcId="{22533CBF-90A7-461C-B615-C2DAD780F66B}" destId="{559B61AB-33AA-479D-8117-DFCA7F28C0DA}" srcOrd="4" destOrd="0" presId="urn:microsoft.com/office/officeart/2018/2/layout/IconLabelList"/>
    <dgm:cxn modelId="{57AFD4B3-90ED-4C3C-8A24-E91A47234AE2}" type="presParOf" srcId="{559B61AB-33AA-479D-8117-DFCA7F28C0DA}" destId="{9DCF0AB3-5DB5-4193-AE6E-47C14B6D3165}" srcOrd="0" destOrd="0" presId="urn:microsoft.com/office/officeart/2018/2/layout/IconLabelList"/>
    <dgm:cxn modelId="{2455B371-8C28-4E17-8728-B35C0E3E7DB1}" type="presParOf" srcId="{559B61AB-33AA-479D-8117-DFCA7F28C0DA}" destId="{96575947-D3E5-4BF6-A6C1-478A06A101F7}" srcOrd="1" destOrd="0" presId="urn:microsoft.com/office/officeart/2018/2/layout/IconLabelList"/>
    <dgm:cxn modelId="{BA2EB80A-CD61-4411-A213-4F5228D77F95}" type="presParOf" srcId="{559B61AB-33AA-479D-8117-DFCA7F28C0DA}" destId="{79816AE7-E908-4838-8698-C7A2B326BC73}"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6DFA7F8-DDDE-4E0F-8168-4F0E4CEB7A8C}" type="doc">
      <dgm:prSet loTypeId="urn:microsoft.com/office/officeart/2005/8/layout/pyramid1" loCatId="pyramid" qsTypeId="urn:microsoft.com/office/officeart/2005/8/quickstyle/simple1" qsCatId="simple" csTypeId="urn:microsoft.com/office/officeart/2005/8/colors/colorful4" csCatId="colorful" phldr="1"/>
      <dgm:spPr/>
      <dgm:t>
        <a:bodyPr/>
        <a:lstStyle/>
        <a:p>
          <a:endParaRPr lang="en-US"/>
        </a:p>
      </dgm:t>
    </dgm:pt>
    <dgm:pt modelId="{83F6EEFA-F42F-4ED1-8132-0A66C0BFFE74}">
      <dgm:prSet/>
      <dgm:spPr>
        <a:solidFill>
          <a:schemeClr val="accent4">
            <a:lumMod val="20000"/>
            <a:lumOff val="80000"/>
          </a:schemeClr>
        </a:solidFill>
      </dgm:spPr>
      <dgm:t>
        <a:bodyPr/>
        <a:lstStyle/>
        <a:p>
          <a:r>
            <a:rPr lang="en-US" b="1" dirty="0">
              <a:solidFill>
                <a:schemeClr val="bg1">
                  <a:lumMod val="85000"/>
                </a:schemeClr>
              </a:solidFill>
            </a:rPr>
            <a:t>Address short-term needs – BRIC proposal and review process</a:t>
          </a:r>
        </a:p>
      </dgm:t>
    </dgm:pt>
    <dgm:pt modelId="{958ABDA4-08A2-4BCD-A513-C4FEBC0B13AA}" type="parTrans" cxnId="{D2DB1CA7-ED74-4722-9ACB-AE1293FFDBE9}">
      <dgm:prSet/>
      <dgm:spPr/>
      <dgm:t>
        <a:bodyPr/>
        <a:lstStyle/>
        <a:p>
          <a:endParaRPr lang="en-US"/>
        </a:p>
      </dgm:t>
    </dgm:pt>
    <dgm:pt modelId="{A18CD59A-9E96-4328-A9F1-DCE0896FC5DD}" type="sibTrans" cxnId="{D2DB1CA7-ED74-4722-9ACB-AE1293FFDBE9}">
      <dgm:prSet/>
      <dgm:spPr/>
      <dgm:t>
        <a:bodyPr/>
        <a:lstStyle/>
        <a:p>
          <a:endParaRPr lang="en-US"/>
        </a:p>
      </dgm:t>
    </dgm:pt>
    <dgm:pt modelId="{72679998-6082-4250-8750-57C9801769C1}">
      <dgm:prSet/>
      <dgm:spPr>
        <a:solidFill>
          <a:schemeClr val="accent2">
            <a:lumMod val="20000"/>
            <a:lumOff val="80000"/>
          </a:schemeClr>
        </a:solidFill>
      </dgm:spPr>
      <dgm:t>
        <a:bodyPr/>
        <a:lstStyle/>
        <a:p>
          <a:r>
            <a:rPr lang="en-US" b="1" dirty="0">
              <a:solidFill>
                <a:schemeClr val="bg1">
                  <a:lumMod val="85000"/>
                </a:schemeClr>
              </a:solidFill>
            </a:rPr>
            <a:t>Address long-term needs – BRIC proposal and review process</a:t>
          </a:r>
        </a:p>
      </dgm:t>
    </dgm:pt>
    <dgm:pt modelId="{7CD8090C-18CE-46DB-9165-F62D353DB2A1}" type="parTrans" cxnId="{40483D81-FD58-47D4-9129-4449E88F86CA}">
      <dgm:prSet/>
      <dgm:spPr/>
      <dgm:t>
        <a:bodyPr/>
        <a:lstStyle/>
        <a:p>
          <a:endParaRPr lang="en-US"/>
        </a:p>
      </dgm:t>
    </dgm:pt>
    <dgm:pt modelId="{1133D721-3711-40EE-8F83-A40CBCF2A14F}" type="sibTrans" cxnId="{40483D81-FD58-47D4-9129-4449E88F86CA}">
      <dgm:prSet/>
      <dgm:spPr/>
      <dgm:t>
        <a:bodyPr/>
        <a:lstStyle/>
        <a:p>
          <a:endParaRPr lang="en-US"/>
        </a:p>
      </dgm:t>
    </dgm:pt>
    <dgm:pt modelId="{C4E18AF9-90F4-4F40-B9D9-A93749E70206}">
      <dgm:prSet/>
      <dgm:spPr>
        <a:solidFill>
          <a:schemeClr val="accent6">
            <a:lumMod val="20000"/>
            <a:lumOff val="80000"/>
          </a:schemeClr>
        </a:solidFill>
      </dgm:spPr>
      <dgm:t>
        <a:bodyPr/>
        <a:lstStyle/>
        <a:p>
          <a:r>
            <a:rPr lang="en-US" b="1" dirty="0">
              <a:solidFill>
                <a:schemeClr val="bg1">
                  <a:lumMod val="85000"/>
                </a:schemeClr>
              </a:solidFill>
            </a:rPr>
            <a:t>Improve communication between agency and community</a:t>
          </a:r>
        </a:p>
      </dgm:t>
    </dgm:pt>
    <dgm:pt modelId="{ADF6979D-0873-4C7C-A277-07170313B515}" type="parTrans" cxnId="{C9585EEB-564C-4482-B1CF-EDEE3F58A924}">
      <dgm:prSet/>
      <dgm:spPr/>
      <dgm:t>
        <a:bodyPr/>
        <a:lstStyle/>
        <a:p>
          <a:endParaRPr lang="en-US"/>
        </a:p>
      </dgm:t>
    </dgm:pt>
    <dgm:pt modelId="{52557EEA-2596-4AB5-8C11-A47BCA1194B7}" type="sibTrans" cxnId="{C9585EEB-564C-4482-B1CF-EDEE3F58A924}">
      <dgm:prSet/>
      <dgm:spPr/>
      <dgm:t>
        <a:bodyPr/>
        <a:lstStyle/>
        <a:p>
          <a:endParaRPr lang="en-US"/>
        </a:p>
      </dgm:t>
    </dgm:pt>
    <dgm:pt modelId="{EDD8D8CB-1BCB-4F2E-96AF-7BAD70FA5A41}">
      <dgm:prSet/>
      <dgm:spPr>
        <a:solidFill>
          <a:srgbClr val="33D2C5"/>
        </a:solidFill>
      </dgm:spPr>
      <dgm:t>
        <a:bodyPr/>
        <a:lstStyle/>
        <a:p>
          <a:r>
            <a:rPr lang="en-US" b="1" dirty="0">
              <a:solidFill>
                <a:schemeClr val="tx1"/>
              </a:solidFill>
            </a:rPr>
            <a:t>Create a culturally competent intervention that fosters community and trust</a:t>
          </a:r>
        </a:p>
      </dgm:t>
    </dgm:pt>
    <dgm:pt modelId="{3AC851C9-DFF6-41C8-BF1D-C4AB6ABF00E8}" type="parTrans" cxnId="{892CCFF2-333E-42B2-ACEF-242D82B6510D}">
      <dgm:prSet/>
      <dgm:spPr/>
      <dgm:t>
        <a:bodyPr/>
        <a:lstStyle/>
        <a:p>
          <a:endParaRPr lang="en-US"/>
        </a:p>
      </dgm:t>
    </dgm:pt>
    <dgm:pt modelId="{79207D5F-9900-4B10-A49A-73A5ACF5B0DA}" type="sibTrans" cxnId="{892CCFF2-333E-42B2-ACEF-242D82B6510D}">
      <dgm:prSet/>
      <dgm:spPr/>
      <dgm:t>
        <a:bodyPr/>
        <a:lstStyle/>
        <a:p>
          <a:endParaRPr lang="en-US"/>
        </a:p>
      </dgm:t>
    </dgm:pt>
    <dgm:pt modelId="{F3F994F6-0DFB-4047-864A-58C900F1F97C}">
      <dgm:prSet/>
      <dgm:spPr>
        <a:solidFill>
          <a:schemeClr val="accent5">
            <a:lumMod val="40000"/>
            <a:lumOff val="60000"/>
          </a:schemeClr>
        </a:solidFill>
      </dgm:spPr>
      <dgm:t>
        <a:bodyPr/>
        <a:lstStyle/>
        <a:p>
          <a:r>
            <a:rPr lang="en-US" b="1" dirty="0">
              <a:solidFill>
                <a:schemeClr val="bg1">
                  <a:lumMod val="85000"/>
                </a:schemeClr>
              </a:solidFill>
            </a:rPr>
            <a:t>Acknowledge and dismantle systemic racism</a:t>
          </a:r>
        </a:p>
      </dgm:t>
    </dgm:pt>
    <dgm:pt modelId="{71B71B85-E877-4E4A-97A4-BA8DF0109317}" type="parTrans" cxnId="{FBC8B828-50B4-456C-8F80-0290580ACCA8}">
      <dgm:prSet/>
      <dgm:spPr/>
      <dgm:t>
        <a:bodyPr/>
        <a:lstStyle/>
        <a:p>
          <a:endParaRPr lang="en-US"/>
        </a:p>
      </dgm:t>
    </dgm:pt>
    <dgm:pt modelId="{B77A0B2C-1E15-4067-8614-4ABA8530174A}" type="sibTrans" cxnId="{FBC8B828-50B4-456C-8F80-0290580ACCA8}">
      <dgm:prSet/>
      <dgm:spPr/>
      <dgm:t>
        <a:bodyPr/>
        <a:lstStyle/>
        <a:p>
          <a:endParaRPr lang="en-US"/>
        </a:p>
      </dgm:t>
    </dgm:pt>
    <dgm:pt modelId="{B360EAEC-DE2A-4159-A969-A725F239C377}" type="pres">
      <dgm:prSet presAssocID="{06DFA7F8-DDDE-4E0F-8168-4F0E4CEB7A8C}" presName="Name0" presStyleCnt="0">
        <dgm:presLayoutVars>
          <dgm:dir/>
          <dgm:animLvl val="lvl"/>
          <dgm:resizeHandles val="exact"/>
        </dgm:presLayoutVars>
      </dgm:prSet>
      <dgm:spPr/>
      <dgm:t>
        <a:bodyPr/>
        <a:lstStyle/>
        <a:p>
          <a:endParaRPr lang="en-US"/>
        </a:p>
      </dgm:t>
    </dgm:pt>
    <dgm:pt modelId="{2CFE23F7-C3FE-4DEE-B89C-6EE077F821EE}" type="pres">
      <dgm:prSet presAssocID="{83F6EEFA-F42F-4ED1-8132-0A66C0BFFE74}" presName="Name8" presStyleCnt="0"/>
      <dgm:spPr/>
    </dgm:pt>
    <dgm:pt modelId="{CA0DAE42-633D-4338-AC4A-027C297BA55C}" type="pres">
      <dgm:prSet presAssocID="{83F6EEFA-F42F-4ED1-8132-0A66C0BFFE74}" presName="level" presStyleLbl="node1" presStyleIdx="0" presStyleCnt="5">
        <dgm:presLayoutVars>
          <dgm:chMax val="1"/>
          <dgm:bulletEnabled val="1"/>
        </dgm:presLayoutVars>
      </dgm:prSet>
      <dgm:spPr/>
      <dgm:t>
        <a:bodyPr/>
        <a:lstStyle/>
        <a:p>
          <a:endParaRPr lang="en-US"/>
        </a:p>
      </dgm:t>
    </dgm:pt>
    <dgm:pt modelId="{EFD6ED64-643D-4F57-9410-027AF4DE23FB}" type="pres">
      <dgm:prSet presAssocID="{83F6EEFA-F42F-4ED1-8132-0A66C0BFFE74}" presName="levelTx" presStyleLbl="revTx" presStyleIdx="0" presStyleCnt="0">
        <dgm:presLayoutVars>
          <dgm:chMax val="1"/>
          <dgm:bulletEnabled val="1"/>
        </dgm:presLayoutVars>
      </dgm:prSet>
      <dgm:spPr/>
      <dgm:t>
        <a:bodyPr/>
        <a:lstStyle/>
        <a:p>
          <a:endParaRPr lang="en-US"/>
        </a:p>
      </dgm:t>
    </dgm:pt>
    <dgm:pt modelId="{9EBF6D98-9BFF-46DE-B45E-A661DB28E0B6}" type="pres">
      <dgm:prSet presAssocID="{72679998-6082-4250-8750-57C9801769C1}" presName="Name8" presStyleCnt="0"/>
      <dgm:spPr/>
    </dgm:pt>
    <dgm:pt modelId="{8A899FF4-4286-4B20-AE8A-CB7A215D3B0F}" type="pres">
      <dgm:prSet presAssocID="{72679998-6082-4250-8750-57C9801769C1}" presName="level" presStyleLbl="node1" presStyleIdx="1" presStyleCnt="5">
        <dgm:presLayoutVars>
          <dgm:chMax val="1"/>
          <dgm:bulletEnabled val="1"/>
        </dgm:presLayoutVars>
      </dgm:prSet>
      <dgm:spPr/>
      <dgm:t>
        <a:bodyPr/>
        <a:lstStyle/>
        <a:p>
          <a:endParaRPr lang="en-US"/>
        </a:p>
      </dgm:t>
    </dgm:pt>
    <dgm:pt modelId="{6DB3B81E-9013-407A-8F0A-A4964E413B16}" type="pres">
      <dgm:prSet presAssocID="{72679998-6082-4250-8750-57C9801769C1}" presName="levelTx" presStyleLbl="revTx" presStyleIdx="0" presStyleCnt="0">
        <dgm:presLayoutVars>
          <dgm:chMax val="1"/>
          <dgm:bulletEnabled val="1"/>
        </dgm:presLayoutVars>
      </dgm:prSet>
      <dgm:spPr/>
      <dgm:t>
        <a:bodyPr/>
        <a:lstStyle/>
        <a:p>
          <a:endParaRPr lang="en-US"/>
        </a:p>
      </dgm:t>
    </dgm:pt>
    <dgm:pt modelId="{D0021F8C-A181-428F-BBE0-A53D1CE4E480}" type="pres">
      <dgm:prSet presAssocID="{C4E18AF9-90F4-4F40-B9D9-A93749E70206}" presName="Name8" presStyleCnt="0"/>
      <dgm:spPr/>
    </dgm:pt>
    <dgm:pt modelId="{0CCA6BA6-8F5C-4838-BDBD-8137D492DD1B}" type="pres">
      <dgm:prSet presAssocID="{C4E18AF9-90F4-4F40-B9D9-A93749E70206}" presName="level" presStyleLbl="node1" presStyleIdx="2" presStyleCnt="5">
        <dgm:presLayoutVars>
          <dgm:chMax val="1"/>
          <dgm:bulletEnabled val="1"/>
        </dgm:presLayoutVars>
      </dgm:prSet>
      <dgm:spPr/>
      <dgm:t>
        <a:bodyPr/>
        <a:lstStyle/>
        <a:p>
          <a:endParaRPr lang="en-US"/>
        </a:p>
      </dgm:t>
    </dgm:pt>
    <dgm:pt modelId="{BAEE53FD-CB24-473B-B28E-353CEAED7C25}" type="pres">
      <dgm:prSet presAssocID="{C4E18AF9-90F4-4F40-B9D9-A93749E70206}" presName="levelTx" presStyleLbl="revTx" presStyleIdx="0" presStyleCnt="0">
        <dgm:presLayoutVars>
          <dgm:chMax val="1"/>
          <dgm:bulletEnabled val="1"/>
        </dgm:presLayoutVars>
      </dgm:prSet>
      <dgm:spPr/>
      <dgm:t>
        <a:bodyPr/>
        <a:lstStyle/>
        <a:p>
          <a:endParaRPr lang="en-US"/>
        </a:p>
      </dgm:t>
    </dgm:pt>
    <dgm:pt modelId="{5AD393E3-960F-4B71-B024-603AA2F7AC31}" type="pres">
      <dgm:prSet presAssocID="{EDD8D8CB-1BCB-4F2E-96AF-7BAD70FA5A41}" presName="Name8" presStyleCnt="0"/>
      <dgm:spPr/>
    </dgm:pt>
    <dgm:pt modelId="{85D64F62-BA06-4714-8AA3-3AAA354DE5B0}" type="pres">
      <dgm:prSet presAssocID="{EDD8D8CB-1BCB-4F2E-96AF-7BAD70FA5A41}" presName="level" presStyleLbl="node1" presStyleIdx="3" presStyleCnt="5">
        <dgm:presLayoutVars>
          <dgm:chMax val="1"/>
          <dgm:bulletEnabled val="1"/>
        </dgm:presLayoutVars>
      </dgm:prSet>
      <dgm:spPr/>
      <dgm:t>
        <a:bodyPr/>
        <a:lstStyle/>
        <a:p>
          <a:endParaRPr lang="en-US"/>
        </a:p>
      </dgm:t>
    </dgm:pt>
    <dgm:pt modelId="{F979B615-DF02-4E6B-83BF-2E6FBD1137B7}" type="pres">
      <dgm:prSet presAssocID="{EDD8D8CB-1BCB-4F2E-96AF-7BAD70FA5A41}" presName="levelTx" presStyleLbl="revTx" presStyleIdx="0" presStyleCnt="0">
        <dgm:presLayoutVars>
          <dgm:chMax val="1"/>
          <dgm:bulletEnabled val="1"/>
        </dgm:presLayoutVars>
      </dgm:prSet>
      <dgm:spPr/>
      <dgm:t>
        <a:bodyPr/>
        <a:lstStyle/>
        <a:p>
          <a:endParaRPr lang="en-US"/>
        </a:p>
      </dgm:t>
    </dgm:pt>
    <dgm:pt modelId="{3089117B-8E7E-41C3-83A4-DBDD9AA5D7E4}" type="pres">
      <dgm:prSet presAssocID="{F3F994F6-0DFB-4047-864A-58C900F1F97C}" presName="Name8" presStyleCnt="0"/>
      <dgm:spPr/>
    </dgm:pt>
    <dgm:pt modelId="{27E07200-543D-4FC8-B014-31B7DE323D4E}" type="pres">
      <dgm:prSet presAssocID="{F3F994F6-0DFB-4047-864A-58C900F1F97C}" presName="level" presStyleLbl="node1" presStyleIdx="4" presStyleCnt="5">
        <dgm:presLayoutVars>
          <dgm:chMax val="1"/>
          <dgm:bulletEnabled val="1"/>
        </dgm:presLayoutVars>
      </dgm:prSet>
      <dgm:spPr/>
      <dgm:t>
        <a:bodyPr/>
        <a:lstStyle/>
        <a:p>
          <a:endParaRPr lang="en-US"/>
        </a:p>
      </dgm:t>
    </dgm:pt>
    <dgm:pt modelId="{268FEE7A-CE4A-466D-B031-9C5692860F1D}" type="pres">
      <dgm:prSet presAssocID="{F3F994F6-0DFB-4047-864A-58C900F1F97C}" presName="levelTx" presStyleLbl="revTx" presStyleIdx="0" presStyleCnt="0">
        <dgm:presLayoutVars>
          <dgm:chMax val="1"/>
          <dgm:bulletEnabled val="1"/>
        </dgm:presLayoutVars>
      </dgm:prSet>
      <dgm:spPr/>
      <dgm:t>
        <a:bodyPr/>
        <a:lstStyle/>
        <a:p>
          <a:endParaRPr lang="en-US"/>
        </a:p>
      </dgm:t>
    </dgm:pt>
  </dgm:ptLst>
  <dgm:cxnLst>
    <dgm:cxn modelId="{3734922E-9F36-4051-88C0-204C889CDC4C}" type="presOf" srcId="{83F6EEFA-F42F-4ED1-8132-0A66C0BFFE74}" destId="{CA0DAE42-633D-4338-AC4A-027C297BA55C}" srcOrd="0" destOrd="0" presId="urn:microsoft.com/office/officeart/2005/8/layout/pyramid1"/>
    <dgm:cxn modelId="{0E1AA38C-083B-4913-A568-B036DDC8B72B}" type="presOf" srcId="{06DFA7F8-DDDE-4E0F-8168-4F0E4CEB7A8C}" destId="{B360EAEC-DE2A-4159-A969-A725F239C377}" srcOrd="0" destOrd="0" presId="urn:microsoft.com/office/officeart/2005/8/layout/pyramid1"/>
    <dgm:cxn modelId="{892CCFF2-333E-42B2-ACEF-242D82B6510D}" srcId="{06DFA7F8-DDDE-4E0F-8168-4F0E4CEB7A8C}" destId="{EDD8D8CB-1BCB-4F2E-96AF-7BAD70FA5A41}" srcOrd="3" destOrd="0" parTransId="{3AC851C9-DFF6-41C8-BF1D-C4AB6ABF00E8}" sibTransId="{79207D5F-9900-4B10-A49A-73A5ACF5B0DA}"/>
    <dgm:cxn modelId="{C9585EEB-564C-4482-B1CF-EDEE3F58A924}" srcId="{06DFA7F8-DDDE-4E0F-8168-4F0E4CEB7A8C}" destId="{C4E18AF9-90F4-4F40-B9D9-A93749E70206}" srcOrd="2" destOrd="0" parTransId="{ADF6979D-0873-4C7C-A277-07170313B515}" sibTransId="{52557EEA-2596-4AB5-8C11-A47BCA1194B7}"/>
    <dgm:cxn modelId="{29723DB2-6ADE-4B0E-98FC-335555AFA73B}" type="presOf" srcId="{83F6EEFA-F42F-4ED1-8132-0A66C0BFFE74}" destId="{EFD6ED64-643D-4F57-9410-027AF4DE23FB}" srcOrd="1" destOrd="0" presId="urn:microsoft.com/office/officeart/2005/8/layout/pyramid1"/>
    <dgm:cxn modelId="{3956299B-B70C-4E50-AF65-3C9B2B9E8CE1}" type="presOf" srcId="{C4E18AF9-90F4-4F40-B9D9-A93749E70206}" destId="{BAEE53FD-CB24-473B-B28E-353CEAED7C25}" srcOrd="1" destOrd="0" presId="urn:microsoft.com/office/officeart/2005/8/layout/pyramid1"/>
    <dgm:cxn modelId="{1475EC63-6DD6-414A-A994-AEE86B30EFD2}" type="presOf" srcId="{F3F994F6-0DFB-4047-864A-58C900F1F97C}" destId="{268FEE7A-CE4A-466D-B031-9C5692860F1D}" srcOrd="1" destOrd="0" presId="urn:microsoft.com/office/officeart/2005/8/layout/pyramid1"/>
    <dgm:cxn modelId="{D2DB1CA7-ED74-4722-9ACB-AE1293FFDBE9}" srcId="{06DFA7F8-DDDE-4E0F-8168-4F0E4CEB7A8C}" destId="{83F6EEFA-F42F-4ED1-8132-0A66C0BFFE74}" srcOrd="0" destOrd="0" parTransId="{958ABDA4-08A2-4BCD-A513-C4FEBC0B13AA}" sibTransId="{A18CD59A-9E96-4328-A9F1-DCE0896FC5DD}"/>
    <dgm:cxn modelId="{D795F8E7-1BAD-4436-9A28-239F906ACC47}" type="presOf" srcId="{EDD8D8CB-1BCB-4F2E-96AF-7BAD70FA5A41}" destId="{85D64F62-BA06-4714-8AA3-3AAA354DE5B0}" srcOrd="0" destOrd="0" presId="urn:microsoft.com/office/officeart/2005/8/layout/pyramid1"/>
    <dgm:cxn modelId="{BB736577-6649-4E06-AED2-97EC223FB793}" type="presOf" srcId="{F3F994F6-0DFB-4047-864A-58C900F1F97C}" destId="{27E07200-543D-4FC8-B014-31B7DE323D4E}" srcOrd="0" destOrd="0" presId="urn:microsoft.com/office/officeart/2005/8/layout/pyramid1"/>
    <dgm:cxn modelId="{FBC8B828-50B4-456C-8F80-0290580ACCA8}" srcId="{06DFA7F8-DDDE-4E0F-8168-4F0E4CEB7A8C}" destId="{F3F994F6-0DFB-4047-864A-58C900F1F97C}" srcOrd="4" destOrd="0" parTransId="{71B71B85-E877-4E4A-97A4-BA8DF0109317}" sibTransId="{B77A0B2C-1E15-4067-8614-4ABA8530174A}"/>
    <dgm:cxn modelId="{40483D81-FD58-47D4-9129-4449E88F86CA}" srcId="{06DFA7F8-DDDE-4E0F-8168-4F0E4CEB7A8C}" destId="{72679998-6082-4250-8750-57C9801769C1}" srcOrd="1" destOrd="0" parTransId="{7CD8090C-18CE-46DB-9165-F62D353DB2A1}" sibTransId="{1133D721-3711-40EE-8F83-A40CBCF2A14F}"/>
    <dgm:cxn modelId="{68B5B08A-2262-4C9F-A862-920330EA5608}" type="presOf" srcId="{EDD8D8CB-1BCB-4F2E-96AF-7BAD70FA5A41}" destId="{F979B615-DF02-4E6B-83BF-2E6FBD1137B7}" srcOrd="1" destOrd="0" presId="urn:microsoft.com/office/officeart/2005/8/layout/pyramid1"/>
    <dgm:cxn modelId="{59F2526F-6538-49DE-9D3A-D8D7892B3D2A}" type="presOf" srcId="{72679998-6082-4250-8750-57C9801769C1}" destId="{8A899FF4-4286-4B20-AE8A-CB7A215D3B0F}" srcOrd="0" destOrd="0" presId="urn:microsoft.com/office/officeart/2005/8/layout/pyramid1"/>
    <dgm:cxn modelId="{EC912139-CB55-4CAA-A5B2-6840605564E0}" type="presOf" srcId="{72679998-6082-4250-8750-57C9801769C1}" destId="{6DB3B81E-9013-407A-8F0A-A4964E413B16}" srcOrd="1" destOrd="0" presId="urn:microsoft.com/office/officeart/2005/8/layout/pyramid1"/>
    <dgm:cxn modelId="{202AE595-C791-4FF3-B494-B4D334FA80FF}" type="presOf" srcId="{C4E18AF9-90F4-4F40-B9D9-A93749E70206}" destId="{0CCA6BA6-8F5C-4838-BDBD-8137D492DD1B}" srcOrd="0" destOrd="0" presId="urn:microsoft.com/office/officeart/2005/8/layout/pyramid1"/>
    <dgm:cxn modelId="{D822CC08-5157-4550-B714-1A9E068294E8}" type="presParOf" srcId="{B360EAEC-DE2A-4159-A969-A725F239C377}" destId="{2CFE23F7-C3FE-4DEE-B89C-6EE077F821EE}" srcOrd="0" destOrd="0" presId="urn:microsoft.com/office/officeart/2005/8/layout/pyramid1"/>
    <dgm:cxn modelId="{29753B13-CFA0-4BFF-BB6E-4747BC75FD9B}" type="presParOf" srcId="{2CFE23F7-C3FE-4DEE-B89C-6EE077F821EE}" destId="{CA0DAE42-633D-4338-AC4A-027C297BA55C}" srcOrd="0" destOrd="0" presId="urn:microsoft.com/office/officeart/2005/8/layout/pyramid1"/>
    <dgm:cxn modelId="{BCEFDCFD-86A2-422E-A2AD-FDBB5B41D85D}" type="presParOf" srcId="{2CFE23F7-C3FE-4DEE-B89C-6EE077F821EE}" destId="{EFD6ED64-643D-4F57-9410-027AF4DE23FB}" srcOrd="1" destOrd="0" presId="urn:microsoft.com/office/officeart/2005/8/layout/pyramid1"/>
    <dgm:cxn modelId="{EC829615-C268-4709-9864-0B93EAC1CBFE}" type="presParOf" srcId="{B360EAEC-DE2A-4159-A969-A725F239C377}" destId="{9EBF6D98-9BFF-46DE-B45E-A661DB28E0B6}" srcOrd="1" destOrd="0" presId="urn:microsoft.com/office/officeart/2005/8/layout/pyramid1"/>
    <dgm:cxn modelId="{79E0FBDC-FA97-4C57-8823-D7332473B84B}" type="presParOf" srcId="{9EBF6D98-9BFF-46DE-B45E-A661DB28E0B6}" destId="{8A899FF4-4286-4B20-AE8A-CB7A215D3B0F}" srcOrd="0" destOrd="0" presId="urn:microsoft.com/office/officeart/2005/8/layout/pyramid1"/>
    <dgm:cxn modelId="{D18276E8-5AD7-42B7-B7B0-EF2F08344DEB}" type="presParOf" srcId="{9EBF6D98-9BFF-46DE-B45E-A661DB28E0B6}" destId="{6DB3B81E-9013-407A-8F0A-A4964E413B16}" srcOrd="1" destOrd="0" presId="urn:microsoft.com/office/officeart/2005/8/layout/pyramid1"/>
    <dgm:cxn modelId="{86802C35-1100-4697-9C70-64BFB32EA413}" type="presParOf" srcId="{B360EAEC-DE2A-4159-A969-A725F239C377}" destId="{D0021F8C-A181-428F-BBE0-A53D1CE4E480}" srcOrd="2" destOrd="0" presId="urn:microsoft.com/office/officeart/2005/8/layout/pyramid1"/>
    <dgm:cxn modelId="{3F5A8445-55E2-48B4-A966-7C859AFEEF92}" type="presParOf" srcId="{D0021F8C-A181-428F-BBE0-A53D1CE4E480}" destId="{0CCA6BA6-8F5C-4838-BDBD-8137D492DD1B}" srcOrd="0" destOrd="0" presId="urn:microsoft.com/office/officeart/2005/8/layout/pyramid1"/>
    <dgm:cxn modelId="{9873A4A8-0D65-4A92-8C3C-8EA0CE11C93E}" type="presParOf" srcId="{D0021F8C-A181-428F-BBE0-A53D1CE4E480}" destId="{BAEE53FD-CB24-473B-B28E-353CEAED7C25}" srcOrd="1" destOrd="0" presId="urn:microsoft.com/office/officeart/2005/8/layout/pyramid1"/>
    <dgm:cxn modelId="{B14D8287-439D-4939-9C60-1C2C46CE75A1}" type="presParOf" srcId="{B360EAEC-DE2A-4159-A969-A725F239C377}" destId="{5AD393E3-960F-4B71-B024-603AA2F7AC31}" srcOrd="3" destOrd="0" presId="urn:microsoft.com/office/officeart/2005/8/layout/pyramid1"/>
    <dgm:cxn modelId="{916CA53A-558E-413F-B8EC-D51E249410DD}" type="presParOf" srcId="{5AD393E3-960F-4B71-B024-603AA2F7AC31}" destId="{85D64F62-BA06-4714-8AA3-3AAA354DE5B0}" srcOrd="0" destOrd="0" presId="urn:microsoft.com/office/officeart/2005/8/layout/pyramid1"/>
    <dgm:cxn modelId="{48ED0D00-46AC-4BFB-8EA2-F109B1AED01D}" type="presParOf" srcId="{5AD393E3-960F-4B71-B024-603AA2F7AC31}" destId="{F979B615-DF02-4E6B-83BF-2E6FBD1137B7}" srcOrd="1" destOrd="0" presId="urn:microsoft.com/office/officeart/2005/8/layout/pyramid1"/>
    <dgm:cxn modelId="{D218CB99-F24C-41B9-8AC9-9244072D11B2}" type="presParOf" srcId="{B360EAEC-DE2A-4159-A969-A725F239C377}" destId="{3089117B-8E7E-41C3-83A4-DBDD9AA5D7E4}" srcOrd="4" destOrd="0" presId="urn:microsoft.com/office/officeart/2005/8/layout/pyramid1"/>
    <dgm:cxn modelId="{FEABAC3D-619E-4C4D-9006-3EDD6131CDDE}" type="presParOf" srcId="{3089117B-8E7E-41C3-83A4-DBDD9AA5D7E4}" destId="{27E07200-543D-4FC8-B014-31B7DE323D4E}" srcOrd="0" destOrd="0" presId="urn:microsoft.com/office/officeart/2005/8/layout/pyramid1"/>
    <dgm:cxn modelId="{7D4D8FAE-DC3D-4C26-94C5-761BBC8DDC81}" type="presParOf" srcId="{3089117B-8E7E-41C3-83A4-DBDD9AA5D7E4}" destId="{268FEE7A-CE4A-466D-B031-9C5692860F1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3B3C065-1A4C-4A97-9533-AB65E5E308CC}"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D3D392C-BEA8-40BA-B251-A1C2718C004E}">
      <dgm:prSet phldrT="[Text]" custT="1"/>
      <dgm:spPr/>
      <dgm:t>
        <a:bodyPr/>
        <a:lstStyle/>
        <a:p>
          <a:pPr>
            <a:lnSpc>
              <a:spcPct val="100000"/>
            </a:lnSpc>
          </a:pPr>
          <a:r>
            <a:rPr lang="en-US" sz="2000" dirty="0"/>
            <a:t>Participatory action research (PAR)</a:t>
          </a:r>
        </a:p>
      </dgm:t>
    </dgm:pt>
    <dgm:pt modelId="{C8728689-AE40-481D-983E-CBD122688273}" type="parTrans" cxnId="{949243FD-C47C-4A6D-9037-C3EA7C3CC6C1}">
      <dgm:prSet/>
      <dgm:spPr/>
      <dgm:t>
        <a:bodyPr/>
        <a:lstStyle/>
        <a:p>
          <a:endParaRPr lang="en-US"/>
        </a:p>
      </dgm:t>
    </dgm:pt>
    <dgm:pt modelId="{1140DE1B-A4F1-4BFB-9F5A-463FB1F1FAB3}" type="sibTrans" cxnId="{949243FD-C47C-4A6D-9037-C3EA7C3CC6C1}">
      <dgm:prSet/>
      <dgm:spPr/>
      <dgm:t>
        <a:bodyPr/>
        <a:lstStyle/>
        <a:p>
          <a:endParaRPr lang="en-US"/>
        </a:p>
      </dgm:t>
    </dgm:pt>
    <dgm:pt modelId="{B26FB874-7FB7-4ECA-842F-F23A7A6374FC}">
      <dgm:prSet phldrT="[Text]" custT="1"/>
      <dgm:spPr/>
      <dgm:t>
        <a:bodyPr/>
        <a:lstStyle/>
        <a:p>
          <a:pPr>
            <a:lnSpc>
              <a:spcPct val="100000"/>
            </a:lnSpc>
          </a:pPr>
          <a:r>
            <a:rPr lang="en-US" sz="2000" dirty="0"/>
            <a:t>Covenants with Communities</a:t>
          </a:r>
        </a:p>
      </dgm:t>
    </dgm:pt>
    <dgm:pt modelId="{0AFEF23E-4BD2-420A-8D00-DCCEB6086638}" type="parTrans" cxnId="{A6F873DF-5B9A-479E-AF5A-D9BDB372EED4}">
      <dgm:prSet/>
      <dgm:spPr/>
      <dgm:t>
        <a:bodyPr/>
        <a:lstStyle/>
        <a:p>
          <a:endParaRPr lang="en-US"/>
        </a:p>
      </dgm:t>
    </dgm:pt>
    <dgm:pt modelId="{843A57F6-3F71-486B-9DB9-87636BC79574}" type="sibTrans" cxnId="{A6F873DF-5B9A-479E-AF5A-D9BDB372EED4}">
      <dgm:prSet/>
      <dgm:spPr/>
      <dgm:t>
        <a:bodyPr/>
        <a:lstStyle/>
        <a:p>
          <a:endParaRPr lang="en-US"/>
        </a:p>
      </dgm:t>
    </dgm:pt>
    <dgm:pt modelId="{B8D0A071-0348-4B19-B81B-D03B5D31239F}">
      <dgm:prSet phldrT="[Text]" custT="1"/>
      <dgm:spPr/>
      <dgm:t>
        <a:bodyPr/>
        <a:lstStyle/>
        <a:p>
          <a:pPr>
            <a:lnSpc>
              <a:spcPct val="100000"/>
            </a:lnSpc>
          </a:pPr>
          <a:r>
            <a:rPr lang="en-US" sz="2000" dirty="0"/>
            <a:t>Build authentic collaborative relationships</a:t>
          </a:r>
        </a:p>
      </dgm:t>
    </dgm:pt>
    <dgm:pt modelId="{7706CFAD-4411-40CB-AA87-2FC647F545A2}" type="parTrans" cxnId="{EB855BC1-8055-4BB6-82EF-015CA790B56B}">
      <dgm:prSet/>
      <dgm:spPr/>
      <dgm:t>
        <a:bodyPr/>
        <a:lstStyle/>
        <a:p>
          <a:endParaRPr lang="en-US"/>
        </a:p>
      </dgm:t>
    </dgm:pt>
    <dgm:pt modelId="{A94B34E7-97B6-49BD-8C72-5CB0841BEAF7}" type="sibTrans" cxnId="{EB855BC1-8055-4BB6-82EF-015CA790B56B}">
      <dgm:prSet/>
      <dgm:spPr/>
      <dgm:t>
        <a:bodyPr/>
        <a:lstStyle/>
        <a:p>
          <a:endParaRPr lang="en-US"/>
        </a:p>
      </dgm:t>
    </dgm:pt>
    <dgm:pt modelId="{3DA00BCA-3065-4205-8213-563A695D529B}">
      <dgm:prSet phldrT="[Text]" custT="1"/>
      <dgm:spPr/>
      <dgm:t>
        <a:bodyPr/>
        <a:lstStyle/>
        <a:p>
          <a:pPr>
            <a:lnSpc>
              <a:spcPct val="100000"/>
            </a:lnSpc>
          </a:pPr>
          <a:r>
            <a:rPr lang="en-US" sz="2000" dirty="0"/>
            <a:t>Honor/ Acknowledge history and place</a:t>
          </a:r>
        </a:p>
      </dgm:t>
    </dgm:pt>
    <dgm:pt modelId="{454F13DA-6885-4D0D-BAD0-EBBBED91B1B1}" type="sibTrans" cxnId="{03DAE283-A35F-423C-A3B0-91C8DD73BFA0}">
      <dgm:prSet/>
      <dgm:spPr/>
      <dgm:t>
        <a:bodyPr/>
        <a:lstStyle/>
        <a:p>
          <a:endParaRPr lang="en-US"/>
        </a:p>
      </dgm:t>
    </dgm:pt>
    <dgm:pt modelId="{EF49E3AD-3B00-4985-9301-5CA749EDEB7F}" type="parTrans" cxnId="{03DAE283-A35F-423C-A3B0-91C8DD73BFA0}">
      <dgm:prSet/>
      <dgm:spPr/>
      <dgm:t>
        <a:bodyPr/>
        <a:lstStyle/>
        <a:p>
          <a:endParaRPr lang="en-US"/>
        </a:p>
      </dgm:t>
    </dgm:pt>
    <dgm:pt modelId="{090254BF-F72B-4CD9-87E2-04877DF56821}" type="pres">
      <dgm:prSet presAssocID="{03B3C065-1A4C-4A97-9533-AB65E5E308CC}" presName="root" presStyleCnt="0">
        <dgm:presLayoutVars>
          <dgm:dir/>
          <dgm:resizeHandles val="exact"/>
        </dgm:presLayoutVars>
      </dgm:prSet>
      <dgm:spPr/>
      <dgm:t>
        <a:bodyPr/>
        <a:lstStyle/>
        <a:p>
          <a:endParaRPr lang="en-US"/>
        </a:p>
      </dgm:t>
    </dgm:pt>
    <dgm:pt modelId="{AF558092-7300-4654-804D-5F03CC90CB80}" type="pres">
      <dgm:prSet presAssocID="{3DA00BCA-3065-4205-8213-563A695D529B}" presName="compNode" presStyleCnt="0"/>
      <dgm:spPr/>
    </dgm:pt>
    <dgm:pt modelId="{312BB147-AB82-404E-BB76-418962F64C91}" type="pres">
      <dgm:prSet presAssocID="{3DA00BCA-3065-4205-8213-563A695D52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lapping Hands"/>
        </a:ext>
      </dgm:extLst>
    </dgm:pt>
    <dgm:pt modelId="{07BE9CC0-5FD9-4390-A917-D59BD326A308}" type="pres">
      <dgm:prSet presAssocID="{3DA00BCA-3065-4205-8213-563A695D529B}" presName="spaceRect" presStyleCnt="0"/>
      <dgm:spPr/>
    </dgm:pt>
    <dgm:pt modelId="{BF28FC8E-6BAB-46C2-9ABB-CD17D0482209}" type="pres">
      <dgm:prSet presAssocID="{3DA00BCA-3065-4205-8213-563A695D529B}" presName="textRect" presStyleLbl="revTx" presStyleIdx="0" presStyleCnt="4">
        <dgm:presLayoutVars>
          <dgm:chMax val="1"/>
          <dgm:chPref val="1"/>
        </dgm:presLayoutVars>
      </dgm:prSet>
      <dgm:spPr/>
      <dgm:t>
        <a:bodyPr/>
        <a:lstStyle/>
        <a:p>
          <a:endParaRPr lang="en-US"/>
        </a:p>
      </dgm:t>
    </dgm:pt>
    <dgm:pt modelId="{3B58221E-56ED-4B39-BC17-36C5516CB242}" type="pres">
      <dgm:prSet presAssocID="{454F13DA-6885-4D0D-BAD0-EBBBED91B1B1}" presName="sibTrans" presStyleCnt="0"/>
      <dgm:spPr/>
    </dgm:pt>
    <dgm:pt modelId="{CB14DC86-471E-4C1F-A50E-AE8AAC5C5778}" type="pres">
      <dgm:prSet presAssocID="{B8D0A071-0348-4B19-B81B-D03B5D31239F}" presName="compNode" presStyleCnt="0"/>
      <dgm:spPr/>
    </dgm:pt>
    <dgm:pt modelId="{3BAE5CB3-B718-4964-BE4A-2B91A52DEA1F}" type="pres">
      <dgm:prSet presAssocID="{B8D0A071-0348-4B19-B81B-D03B5D31239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andshake"/>
        </a:ext>
      </dgm:extLst>
    </dgm:pt>
    <dgm:pt modelId="{E18C6C52-AF24-4C55-A830-DFAED266226E}" type="pres">
      <dgm:prSet presAssocID="{B8D0A071-0348-4B19-B81B-D03B5D31239F}" presName="spaceRect" presStyleCnt="0"/>
      <dgm:spPr/>
    </dgm:pt>
    <dgm:pt modelId="{8F7BDD44-E441-4E5A-B057-F893D5A70ED5}" type="pres">
      <dgm:prSet presAssocID="{B8D0A071-0348-4B19-B81B-D03B5D31239F}" presName="textRect" presStyleLbl="revTx" presStyleIdx="1" presStyleCnt="4">
        <dgm:presLayoutVars>
          <dgm:chMax val="1"/>
          <dgm:chPref val="1"/>
        </dgm:presLayoutVars>
      </dgm:prSet>
      <dgm:spPr/>
      <dgm:t>
        <a:bodyPr/>
        <a:lstStyle/>
        <a:p>
          <a:endParaRPr lang="en-US"/>
        </a:p>
      </dgm:t>
    </dgm:pt>
    <dgm:pt modelId="{C54ACFDE-30AE-4915-A3C6-D672BF06FA88}" type="pres">
      <dgm:prSet presAssocID="{A94B34E7-97B6-49BD-8C72-5CB0841BEAF7}" presName="sibTrans" presStyleCnt="0"/>
      <dgm:spPr/>
    </dgm:pt>
    <dgm:pt modelId="{0EB65BD2-63F4-44E3-B481-1ED4DE7A8525}" type="pres">
      <dgm:prSet presAssocID="{DD3D392C-BEA8-40BA-B251-A1C2718C004E}" presName="compNode" presStyleCnt="0"/>
      <dgm:spPr/>
    </dgm:pt>
    <dgm:pt modelId="{DC6E4660-07D4-40F3-B405-881FA65E8143}" type="pres">
      <dgm:prSet presAssocID="{DD3D392C-BEA8-40BA-B251-A1C2718C004E}"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andshake"/>
        </a:ext>
      </dgm:extLst>
    </dgm:pt>
    <dgm:pt modelId="{082E595C-6102-4FDC-9341-CD1EE28C2B63}" type="pres">
      <dgm:prSet presAssocID="{DD3D392C-BEA8-40BA-B251-A1C2718C004E}" presName="spaceRect" presStyleCnt="0"/>
      <dgm:spPr/>
    </dgm:pt>
    <dgm:pt modelId="{7805ACCB-397C-48E9-BB20-3E5BE569A7AF}" type="pres">
      <dgm:prSet presAssocID="{DD3D392C-BEA8-40BA-B251-A1C2718C004E}" presName="textRect" presStyleLbl="revTx" presStyleIdx="2" presStyleCnt="4">
        <dgm:presLayoutVars>
          <dgm:chMax val="1"/>
          <dgm:chPref val="1"/>
        </dgm:presLayoutVars>
      </dgm:prSet>
      <dgm:spPr/>
      <dgm:t>
        <a:bodyPr/>
        <a:lstStyle/>
        <a:p>
          <a:endParaRPr lang="en-US"/>
        </a:p>
      </dgm:t>
    </dgm:pt>
    <dgm:pt modelId="{3D7645DC-199B-4D9F-8F75-0CAE36F1ECEA}" type="pres">
      <dgm:prSet presAssocID="{1140DE1B-A4F1-4BFB-9F5A-463FB1F1FAB3}" presName="sibTrans" presStyleCnt="0"/>
      <dgm:spPr/>
    </dgm:pt>
    <dgm:pt modelId="{3463A9E3-3971-4516-BF95-8049FB76DC3A}" type="pres">
      <dgm:prSet presAssocID="{B26FB874-7FB7-4ECA-842F-F23A7A6374FC}" presName="compNode" presStyleCnt="0"/>
      <dgm:spPr/>
    </dgm:pt>
    <dgm:pt modelId="{537E4D04-4D17-452B-B3AE-AB417BDD1830}" type="pres">
      <dgm:prSet presAssocID="{B26FB874-7FB7-4ECA-842F-F23A7A6374FC}"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Open Book"/>
        </a:ext>
      </dgm:extLst>
    </dgm:pt>
    <dgm:pt modelId="{C966F74B-6C2F-430F-90C0-FA07BA5E678F}" type="pres">
      <dgm:prSet presAssocID="{B26FB874-7FB7-4ECA-842F-F23A7A6374FC}" presName="spaceRect" presStyleCnt="0"/>
      <dgm:spPr/>
    </dgm:pt>
    <dgm:pt modelId="{05D4FDD1-0D06-486D-A8D8-F19305B8F0B4}" type="pres">
      <dgm:prSet presAssocID="{B26FB874-7FB7-4ECA-842F-F23A7A6374FC}" presName="textRect" presStyleLbl="revTx" presStyleIdx="3" presStyleCnt="4">
        <dgm:presLayoutVars>
          <dgm:chMax val="1"/>
          <dgm:chPref val="1"/>
        </dgm:presLayoutVars>
      </dgm:prSet>
      <dgm:spPr/>
      <dgm:t>
        <a:bodyPr/>
        <a:lstStyle/>
        <a:p>
          <a:endParaRPr lang="en-US"/>
        </a:p>
      </dgm:t>
    </dgm:pt>
  </dgm:ptLst>
  <dgm:cxnLst>
    <dgm:cxn modelId="{A6F873DF-5B9A-479E-AF5A-D9BDB372EED4}" srcId="{03B3C065-1A4C-4A97-9533-AB65E5E308CC}" destId="{B26FB874-7FB7-4ECA-842F-F23A7A6374FC}" srcOrd="3" destOrd="0" parTransId="{0AFEF23E-4BD2-420A-8D00-DCCEB6086638}" sibTransId="{843A57F6-3F71-486B-9DB9-87636BC79574}"/>
    <dgm:cxn modelId="{03DAE283-A35F-423C-A3B0-91C8DD73BFA0}" srcId="{03B3C065-1A4C-4A97-9533-AB65E5E308CC}" destId="{3DA00BCA-3065-4205-8213-563A695D529B}" srcOrd="0" destOrd="0" parTransId="{EF49E3AD-3B00-4985-9301-5CA749EDEB7F}" sibTransId="{454F13DA-6885-4D0D-BAD0-EBBBED91B1B1}"/>
    <dgm:cxn modelId="{78E99E0D-FD4B-4029-BB46-DD769F35899F}" type="presOf" srcId="{3DA00BCA-3065-4205-8213-563A695D529B}" destId="{BF28FC8E-6BAB-46C2-9ABB-CD17D0482209}" srcOrd="0" destOrd="0" presId="urn:microsoft.com/office/officeart/2018/2/layout/IconLabelList"/>
    <dgm:cxn modelId="{4846ECB6-3DD3-4131-8630-D9BE4684C547}" type="presOf" srcId="{03B3C065-1A4C-4A97-9533-AB65E5E308CC}" destId="{090254BF-F72B-4CD9-87E2-04877DF56821}" srcOrd="0" destOrd="0" presId="urn:microsoft.com/office/officeart/2018/2/layout/IconLabelList"/>
    <dgm:cxn modelId="{714BF1AA-847D-4691-95EA-EB2D35E33A7A}" type="presOf" srcId="{DD3D392C-BEA8-40BA-B251-A1C2718C004E}" destId="{7805ACCB-397C-48E9-BB20-3E5BE569A7AF}" srcOrd="0" destOrd="0" presId="urn:microsoft.com/office/officeart/2018/2/layout/IconLabelList"/>
    <dgm:cxn modelId="{949243FD-C47C-4A6D-9037-C3EA7C3CC6C1}" srcId="{03B3C065-1A4C-4A97-9533-AB65E5E308CC}" destId="{DD3D392C-BEA8-40BA-B251-A1C2718C004E}" srcOrd="2" destOrd="0" parTransId="{C8728689-AE40-481D-983E-CBD122688273}" sibTransId="{1140DE1B-A4F1-4BFB-9F5A-463FB1F1FAB3}"/>
    <dgm:cxn modelId="{0C038400-DBED-4369-B7FF-24C05AE3E37B}" type="presOf" srcId="{B26FB874-7FB7-4ECA-842F-F23A7A6374FC}" destId="{05D4FDD1-0D06-486D-A8D8-F19305B8F0B4}" srcOrd="0" destOrd="0" presId="urn:microsoft.com/office/officeart/2018/2/layout/IconLabelList"/>
    <dgm:cxn modelId="{EB855BC1-8055-4BB6-82EF-015CA790B56B}" srcId="{03B3C065-1A4C-4A97-9533-AB65E5E308CC}" destId="{B8D0A071-0348-4B19-B81B-D03B5D31239F}" srcOrd="1" destOrd="0" parTransId="{7706CFAD-4411-40CB-AA87-2FC647F545A2}" sibTransId="{A94B34E7-97B6-49BD-8C72-5CB0841BEAF7}"/>
    <dgm:cxn modelId="{6E95C2C3-5FE9-4473-8224-D13022104582}" type="presOf" srcId="{B8D0A071-0348-4B19-B81B-D03B5D31239F}" destId="{8F7BDD44-E441-4E5A-B057-F893D5A70ED5}" srcOrd="0" destOrd="0" presId="urn:microsoft.com/office/officeart/2018/2/layout/IconLabelList"/>
    <dgm:cxn modelId="{CC2BD037-6F2E-43B2-9E45-91CCC73363FE}" type="presParOf" srcId="{090254BF-F72B-4CD9-87E2-04877DF56821}" destId="{AF558092-7300-4654-804D-5F03CC90CB80}" srcOrd="0" destOrd="0" presId="urn:microsoft.com/office/officeart/2018/2/layout/IconLabelList"/>
    <dgm:cxn modelId="{DEE31AF3-FA90-47B1-A0F0-04BBFA26C130}" type="presParOf" srcId="{AF558092-7300-4654-804D-5F03CC90CB80}" destId="{312BB147-AB82-404E-BB76-418962F64C91}" srcOrd="0" destOrd="0" presId="urn:microsoft.com/office/officeart/2018/2/layout/IconLabelList"/>
    <dgm:cxn modelId="{CD65251F-EC69-43FD-BC24-6C330BFF5E4B}" type="presParOf" srcId="{AF558092-7300-4654-804D-5F03CC90CB80}" destId="{07BE9CC0-5FD9-4390-A917-D59BD326A308}" srcOrd="1" destOrd="0" presId="urn:microsoft.com/office/officeart/2018/2/layout/IconLabelList"/>
    <dgm:cxn modelId="{61983FE4-FF75-44E7-8307-D298FA4D1AF7}" type="presParOf" srcId="{AF558092-7300-4654-804D-5F03CC90CB80}" destId="{BF28FC8E-6BAB-46C2-9ABB-CD17D0482209}" srcOrd="2" destOrd="0" presId="urn:microsoft.com/office/officeart/2018/2/layout/IconLabelList"/>
    <dgm:cxn modelId="{6D9F7210-33C9-4F90-BE3D-8987FC85B5B5}" type="presParOf" srcId="{090254BF-F72B-4CD9-87E2-04877DF56821}" destId="{3B58221E-56ED-4B39-BC17-36C5516CB242}" srcOrd="1" destOrd="0" presId="urn:microsoft.com/office/officeart/2018/2/layout/IconLabelList"/>
    <dgm:cxn modelId="{4F7E64AC-FCA6-4DF9-8D2D-7F0A2C3C392D}" type="presParOf" srcId="{090254BF-F72B-4CD9-87E2-04877DF56821}" destId="{CB14DC86-471E-4C1F-A50E-AE8AAC5C5778}" srcOrd="2" destOrd="0" presId="urn:microsoft.com/office/officeart/2018/2/layout/IconLabelList"/>
    <dgm:cxn modelId="{99556AD6-713E-47A0-B4CE-8930DED80ACC}" type="presParOf" srcId="{CB14DC86-471E-4C1F-A50E-AE8AAC5C5778}" destId="{3BAE5CB3-B718-4964-BE4A-2B91A52DEA1F}" srcOrd="0" destOrd="0" presId="urn:microsoft.com/office/officeart/2018/2/layout/IconLabelList"/>
    <dgm:cxn modelId="{783B21A9-5B88-4B41-82D9-18441B0D11E3}" type="presParOf" srcId="{CB14DC86-471E-4C1F-A50E-AE8AAC5C5778}" destId="{E18C6C52-AF24-4C55-A830-DFAED266226E}" srcOrd="1" destOrd="0" presId="urn:microsoft.com/office/officeart/2018/2/layout/IconLabelList"/>
    <dgm:cxn modelId="{AD43A1E0-DE17-4A4F-980C-F48F98780E2B}" type="presParOf" srcId="{CB14DC86-471E-4C1F-A50E-AE8AAC5C5778}" destId="{8F7BDD44-E441-4E5A-B057-F893D5A70ED5}" srcOrd="2" destOrd="0" presId="urn:microsoft.com/office/officeart/2018/2/layout/IconLabelList"/>
    <dgm:cxn modelId="{A9255495-73A6-4802-BACC-152E10D3347D}" type="presParOf" srcId="{090254BF-F72B-4CD9-87E2-04877DF56821}" destId="{C54ACFDE-30AE-4915-A3C6-D672BF06FA88}" srcOrd="3" destOrd="0" presId="urn:microsoft.com/office/officeart/2018/2/layout/IconLabelList"/>
    <dgm:cxn modelId="{54250CF6-9F72-4F8B-A918-B7B8B64DCAC5}" type="presParOf" srcId="{090254BF-F72B-4CD9-87E2-04877DF56821}" destId="{0EB65BD2-63F4-44E3-B481-1ED4DE7A8525}" srcOrd="4" destOrd="0" presId="urn:microsoft.com/office/officeart/2018/2/layout/IconLabelList"/>
    <dgm:cxn modelId="{BB1C2E36-6D86-40A6-BE76-325BB251F90F}" type="presParOf" srcId="{0EB65BD2-63F4-44E3-B481-1ED4DE7A8525}" destId="{DC6E4660-07D4-40F3-B405-881FA65E8143}" srcOrd="0" destOrd="0" presId="urn:microsoft.com/office/officeart/2018/2/layout/IconLabelList"/>
    <dgm:cxn modelId="{9D9138EE-E002-4BDA-9177-F000A0BA0B24}" type="presParOf" srcId="{0EB65BD2-63F4-44E3-B481-1ED4DE7A8525}" destId="{082E595C-6102-4FDC-9341-CD1EE28C2B63}" srcOrd="1" destOrd="0" presId="urn:microsoft.com/office/officeart/2018/2/layout/IconLabelList"/>
    <dgm:cxn modelId="{5864ED14-AFEA-4C93-B6B8-57380B645591}" type="presParOf" srcId="{0EB65BD2-63F4-44E3-B481-1ED4DE7A8525}" destId="{7805ACCB-397C-48E9-BB20-3E5BE569A7AF}" srcOrd="2" destOrd="0" presId="urn:microsoft.com/office/officeart/2018/2/layout/IconLabelList"/>
    <dgm:cxn modelId="{372F4832-6BC4-4DCA-B4E6-B897566F00A5}" type="presParOf" srcId="{090254BF-F72B-4CD9-87E2-04877DF56821}" destId="{3D7645DC-199B-4D9F-8F75-0CAE36F1ECEA}" srcOrd="5" destOrd="0" presId="urn:microsoft.com/office/officeart/2018/2/layout/IconLabelList"/>
    <dgm:cxn modelId="{525CD921-F402-4839-A949-FBFD0B7A7356}" type="presParOf" srcId="{090254BF-F72B-4CD9-87E2-04877DF56821}" destId="{3463A9E3-3971-4516-BF95-8049FB76DC3A}" srcOrd="6" destOrd="0" presId="urn:microsoft.com/office/officeart/2018/2/layout/IconLabelList"/>
    <dgm:cxn modelId="{8C80693B-19C2-4637-B0DD-77448C1491CD}" type="presParOf" srcId="{3463A9E3-3971-4516-BF95-8049FB76DC3A}" destId="{537E4D04-4D17-452B-B3AE-AB417BDD1830}" srcOrd="0" destOrd="0" presId="urn:microsoft.com/office/officeart/2018/2/layout/IconLabelList"/>
    <dgm:cxn modelId="{542CBCFE-4E51-4672-91E2-1B69295ED3C0}" type="presParOf" srcId="{3463A9E3-3971-4516-BF95-8049FB76DC3A}" destId="{C966F74B-6C2F-430F-90C0-FA07BA5E678F}" srcOrd="1" destOrd="0" presId="urn:microsoft.com/office/officeart/2018/2/layout/IconLabelList"/>
    <dgm:cxn modelId="{4602D4EC-BBC8-465C-9456-67BE1577B4DC}" type="presParOf" srcId="{3463A9E3-3971-4516-BF95-8049FB76DC3A}" destId="{05D4FDD1-0D06-486D-A8D8-F19305B8F0B4}"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8C1B7-362D-4AFF-95C3-B7C7823F9EDA}" type="doc">
      <dgm:prSet loTypeId="urn:microsoft.com/office/officeart/2008/layout/LinedList" loCatId="list" qsTypeId="urn:microsoft.com/office/officeart/2005/8/quickstyle/simple1" qsCatId="simple" csTypeId="urn:microsoft.com/office/officeart/2005/8/colors/accent1_2" csCatId="accent1" phldr="1"/>
      <dgm:spPr/>
    </dgm:pt>
    <dgm:pt modelId="{7B8B7E29-9692-43E1-9469-907E6CBFDECC}">
      <dgm:prSet phldrT="[Text]"/>
      <dgm:spPr/>
      <dgm:t>
        <a:bodyPr/>
        <a:lstStyle/>
        <a:p>
          <a:r>
            <a:rPr lang="en-US" b="0" strike="noStrike" dirty="0">
              <a:solidFill>
                <a:schemeClr val="bg2">
                  <a:lumMod val="50000"/>
                </a:schemeClr>
              </a:solidFill>
            </a:rPr>
            <a:t>Mitigation</a:t>
          </a:r>
        </a:p>
      </dgm:t>
    </dgm:pt>
    <dgm:pt modelId="{5A17B5C3-AA0F-4418-B97D-571E2142EE35}" type="parTrans" cxnId="{87ED5EC6-E3EE-49FF-AF7D-E67FD0776963}">
      <dgm:prSet/>
      <dgm:spPr/>
      <dgm:t>
        <a:bodyPr/>
        <a:lstStyle/>
        <a:p>
          <a:endParaRPr lang="en-US"/>
        </a:p>
      </dgm:t>
    </dgm:pt>
    <dgm:pt modelId="{A9A85B91-8AC4-4683-8787-AA3A77CADADE}" type="sibTrans" cxnId="{87ED5EC6-E3EE-49FF-AF7D-E67FD0776963}">
      <dgm:prSet/>
      <dgm:spPr/>
      <dgm:t>
        <a:bodyPr/>
        <a:lstStyle/>
        <a:p>
          <a:endParaRPr lang="en-US"/>
        </a:p>
      </dgm:t>
    </dgm:pt>
    <dgm:pt modelId="{E135FF4C-3A68-4136-A0F7-BF2DA5373034}">
      <dgm:prSet phldrT="[Text]"/>
      <dgm:spPr/>
      <dgm:t>
        <a:bodyPr/>
        <a:lstStyle/>
        <a:p>
          <a:r>
            <a:rPr lang="en-US" b="0" dirty="0">
              <a:solidFill>
                <a:schemeClr val="bg2">
                  <a:lumMod val="50000"/>
                </a:schemeClr>
              </a:solidFill>
            </a:rPr>
            <a:t>Response</a:t>
          </a:r>
        </a:p>
      </dgm:t>
    </dgm:pt>
    <dgm:pt modelId="{96C7F78F-2DC8-4182-9760-A8303ED05BA7}" type="parTrans" cxnId="{5993B619-156D-4E03-96EE-1FE2E2D8A01A}">
      <dgm:prSet/>
      <dgm:spPr/>
      <dgm:t>
        <a:bodyPr/>
        <a:lstStyle/>
        <a:p>
          <a:endParaRPr lang="en-US"/>
        </a:p>
      </dgm:t>
    </dgm:pt>
    <dgm:pt modelId="{09CB2627-D4BC-4B7B-B73B-FA3A33ACF9A9}" type="sibTrans" cxnId="{5993B619-156D-4E03-96EE-1FE2E2D8A01A}">
      <dgm:prSet/>
      <dgm:spPr/>
      <dgm:t>
        <a:bodyPr/>
        <a:lstStyle/>
        <a:p>
          <a:endParaRPr lang="en-US"/>
        </a:p>
      </dgm:t>
    </dgm:pt>
    <dgm:pt modelId="{BD9FE865-A227-4E81-9165-21997D354CF0}">
      <dgm:prSet phldrT="[Text]"/>
      <dgm:spPr/>
      <dgm:t>
        <a:bodyPr/>
        <a:lstStyle/>
        <a:p>
          <a:r>
            <a:rPr lang="en-US" b="0" dirty="0">
              <a:solidFill>
                <a:schemeClr val="bg2">
                  <a:lumMod val="50000"/>
                </a:schemeClr>
              </a:solidFill>
            </a:rPr>
            <a:t>Recovery</a:t>
          </a:r>
        </a:p>
      </dgm:t>
    </dgm:pt>
    <dgm:pt modelId="{F6226DFE-5B2F-44AA-AC07-BDE7BD3BF155}" type="parTrans" cxnId="{4D579D80-DB2D-40C5-812C-E31A96A76833}">
      <dgm:prSet/>
      <dgm:spPr/>
      <dgm:t>
        <a:bodyPr/>
        <a:lstStyle/>
        <a:p>
          <a:endParaRPr lang="en-US"/>
        </a:p>
      </dgm:t>
    </dgm:pt>
    <dgm:pt modelId="{A7A9DAE3-0894-459F-8F57-B4C30734A64A}" type="sibTrans" cxnId="{4D579D80-DB2D-40C5-812C-E31A96A76833}">
      <dgm:prSet/>
      <dgm:spPr/>
      <dgm:t>
        <a:bodyPr/>
        <a:lstStyle/>
        <a:p>
          <a:endParaRPr lang="en-US"/>
        </a:p>
      </dgm:t>
    </dgm:pt>
    <dgm:pt modelId="{3527A47A-F4E4-4278-9820-5702C3F37B99}" type="pres">
      <dgm:prSet presAssocID="{5968C1B7-362D-4AFF-95C3-B7C7823F9EDA}" presName="vert0" presStyleCnt="0">
        <dgm:presLayoutVars>
          <dgm:dir/>
          <dgm:animOne val="branch"/>
          <dgm:animLvl val="lvl"/>
        </dgm:presLayoutVars>
      </dgm:prSet>
      <dgm:spPr/>
    </dgm:pt>
    <dgm:pt modelId="{A034565F-F454-43F4-8DFB-130367476E30}" type="pres">
      <dgm:prSet presAssocID="{7B8B7E29-9692-43E1-9469-907E6CBFDECC}" presName="thickLine" presStyleLbl="alignNode1" presStyleIdx="0" presStyleCnt="3"/>
      <dgm:spPr/>
    </dgm:pt>
    <dgm:pt modelId="{F0986D38-D4AC-48F9-96B3-BE55221906B7}" type="pres">
      <dgm:prSet presAssocID="{7B8B7E29-9692-43E1-9469-907E6CBFDECC}" presName="horz1" presStyleCnt="0"/>
      <dgm:spPr/>
    </dgm:pt>
    <dgm:pt modelId="{B59EFDBA-0459-48A7-9487-56533E2F8B4B}" type="pres">
      <dgm:prSet presAssocID="{7B8B7E29-9692-43E1-9469-907E6CBFDECC}" presName="tx1" presStyleLbl="revTx" presStyleIdx="0" presStyleCnt="3"/>
      <dgm:spPr/>
      <dgm:t>
        <a:bodyPr/>
        <a:lstStyle/>
        <a:p>
          <a:endParaRPr lang="en-US"/>
        </a:p>
      </dgm:t>
    </dgm:pt>
    <dgm:pt modelId="{AF153EB3-20C8-4BFA-88AC-F7902C2FA243}" type="pres">
      <dgm:prSet presAssocID="{7B8B7E29-9692-43E1-9469-907E6CBFDECC}" presName="vert1" presStyleCnt="0"/>
      <dgm:spPr/>
    </dgm:pt>
    <dgm:pt modelId="{460C9E0B-A0D0-431B-B2CC-F93D0C2E786E}" type="pres">
      <dgm:prSet presAssocID="{E135FF4C-3A68-4136-A0F7-BF2DA5373034}" presName="thickLine" presStyleLbl="alignNode1" presStyleIdx="1" presStyleCnt="3"/>
      <dgm:spPr/>
    </dgm:pt>
    <dgm:pt modelId="{46A98239-C004-4243-9A90-8F1086B68390}" type="pres">
      <dgm:prSet presAssocID="{E135FF4C-3A68-4136-A0F7-BF2DA5373034}" presName="horz1" presStyleCnt="0"/>
      <dgm:spPr/>
    </dgm:pt>
    <dgm:pt modelId="{6B867319-2E5B-400E-BE8C-079571A10B1D}" type="pres">
      <dgm:prSet presAssocID="{E135FF4C-3A68-4136-A0F7-BF2DA5373034}" presName="tx1" presStyleLbl="revTx" presStyleIdx="1" presStyleCnt="3"/>
      <dgm:spPr/>
      <dgm:t>
        <a:bodyPr/>
        <a:lstStyle/>
        <a:p>
          <a:endParaRPr lang="en-US"/>
        </a:p>
      </dgm:t>
    </dgm:pt>
    <dgm:pt modelId="{650F9D96-262B-4219-9CF3-B2F4F58C226E}" type="pres">
      <dgm:prSet presAssocID="{E135FF4C-3A68-4136-A0F7-BF2DA5373034}" presName="vert1" presStyleCnt="0"/>
      <dgm:spPr/>
    </dgm:pt>
    <dgm:pt modelId="{866012D5-EB08-4FD1-9FC0-F6293164A135}" type="pres">
      <dgm:prSet presAssocID="{BD9FE865-A227-4E81-9165-21997D354CF0}" presName="thickLine" presStyleLbl="alignNode1" presStyleIdx="2" presStyleCnt="3"/>
      <dgm:spPr/>
    </dgm:pt>
    <dgm:pt modelId="{F7F37A7F-B8A1-449C-B1AB-01A2AF78AB01}" type="pres">
      <dgm:prSet presAssocID="{BD9FE865-A227-4E81-9165-21997D354CF0}" presName="horz1" presStyleCnt="0"/>
      <dgm:spPr/>
    </dgm:pt>
    <dgm:pt modelId="{D77B5AF4-0B2A-44DD-81A2-BC9271633909}" type="pres">
      <dgm:prSet presAssocID="{BD9FE865-A227-4E81-9165-21997D354CF0}" presName="tx1" presStyleLbl="revTx" presStyleIdx="2" presStyleCnt="3"/>
      <dgm:spPr/>
      <dgm:t>
        <a:bodyPr/>
        <a:lstStyle/>
        <a:p>
          <a:endParaRPr lang="en-US"/>
        </a:p>
      </dgm:t>
    </dgm:pt>
    <dgm:pt modelId="{E1232BD9-2411-47EF-A2FB-CCB4E7CE31DB}" type="pres">
      <dgm:prSet presAssocID="{BD9FE865-A227-4E81-9165-21997D354CF0}" presName="vert1" presStyleCnt="0"/>
      <dgm:spPr/>
    </dgm:pt>
  </dgm:ptLst>
  <dgm:cxnLst>
    <dgm:cxn modelId="{1B97EC7F-30D1-4EC3-A830-709E43DA8932}" type="presOf" srcId="{5968C1B7-362D-4AFF-95C3-B7C7823F9EDA}" destId="{3527A47A-F4E4-4278-9820-5702C3F37B99}" srcOrd="0" destOrd="0" presId="urn:microsoft.com/office/officeart/2008/layout/LinedList"/>
    <dgm:cxn modelId="{F03BF94E-8916-4A26-B97C-768C7BB33F84}" type="presOf" srcId="{BD9FE865-A227-4E81-9165-21997D354CF0}" destId="{D77B5AF4-0B2A-44DD-81A2-BC9271633909}" srcOrd="0" destOrd="0" presId="urn:microsoft.com/office/officeart/2008/layout/LinedList"/>
    <dgm:cxn modelId="{87ED5EC6-E3EE-49FF-AF7D-E67FD0776963}" srcId="{5968C1B7-362D-4AFF-95C3-B7C7823F9EDA}" destId="{7B8B7E29-9692-43E1-9469-907E6CBFDECC}" srcOrd="0" destOrd="0" parTransId="{5A17B5C3-AA0F-4418-B97D-571E2142EE35}" sibTransId="{A9A85B91-8AC4-4683-8787-AA3A77CADADE}"/>
    <dgm:cxn modelId="{5993B619-156D-4E03-96EE-1FE2E2D8A01A}" srcId="{5968C1B7-362D-4AFF-95C3-B7C7823F9EDA}" destId="{E135FF4C-3A68-4136-A0F7-BF2DA5373034}" srcOrd="1" destOrd="0" parTransId="{96C7F78F-2DC8-4182-9760-A8303ED05BA7}" sibTransId="{09CB2627-D4BC-4B7B-B73B-FA3A33ACF9A9}"/>
    <dgm:cxn modelId="{34BC215A-98B7-4932-8A18-21A77F7DE521}" type="presOf" srcId="{E135FF4C-3A68-4136-A0F7-BF2DA5373034}" destId="{6B867319-2E5B-400E-BE8C-079571A10B1D}" srcOrd="0" destOrd="0" presId="urn:microsoft.com/office/officeart/2008/layout/LinedList"/>
    <dgm:cxn modelId="{4D579D80-DB2D-40C5-812C-E31A96A76833}" srcId="{5968C1B7-362D-4AFF-95C3-B7C7823F9EDA}" destId="{BD9FE865-A227-4E81-9165-21997D354CF0}" srcOrd="2" destOrd="0" parTransId="{F6226DFE-5B2F-44AA-AC07-BDE7BD3BF155}" sibTransId="{A7A9DAE3-0894-459F-8F57-B4C30734A64A}"/>
    <dgm:cxn modelId="{42FB2417-A668-4432-842F-477494369E97}" type="presOf" srcId="{7B8B7E29-9692-43E1-9469-907E6CBFDECC}" destId="{B59EFDBA-0459-48A7-9487-56533E2F8B4B}" srcOrd="0" destOrd="0" presId="urn:microsoft.com/office/officeart/2008/layout/LinedList"/>
    <dgm:cxn modelId="{6A90BA81-C754-4748-9C0A-97180A6771EB}" type="presParOf" srcId="{3527A47A-F4E4-4278-9820-5702C3F37B99}" destId="{A034565F-F454-43F4-8DFB-130367476E30}" srcOrd="0" destOrd="0" presId="urn:microsoft.com/office/officeart/2008/layout/LinedList"/>
    <dgm:cxn modelId="{68A05FA7-DA05-4E18-B0DA-44C3C121B8C3}" type="presParOf" srcId="{3527A47A-F4E4-4278-9820-5702C3F37B99}" destId="{F0986D38-D4AC-48F9-96B3-BE55221906B7}" srcOrd="1" destOrd="0" presId="urn:microsoft.com/office/officeart/2008/layout/LinedList"/>
    <dgm:cxn modelId="{D72D4C33-15F5-414A-811C-0A29CA603FDE}" type="presParOf" srcId="{F0986D38-D4AC-48F9-96B3-BE55221906B7}" destId="{B59EFDBA-0459-48A7-9487-56533E2F8B4B}" srcOrd="0" destOrd="0" presId="urn:microsoft.com/office/officeart/2008/layout/LinedList"/>
    <dgm:cxn modelId="{0AF36421-CF98-49F9-9287-8E9F8D418813}" type="presParOf" srcId="{F0986D38-D4AC-48F9-96B3-BE55221906B7}" destId="{AF153EB3-20C8-4BFA-88AC-F7902C2FA243}" srcOrd="1" destOrd="0" presId="urn:microsoft.com/office/officeart/2008/layout/LinedList"/>
    <dgm:cxn modelId="{55A6D79F-BE44-47E4-91C8-AEA2C274CCCB}" type="presParOf" srcId="{3527A47A-F4E4-4278-9820-5702C3F37B99}" destId="{460C9E0B-A0D0-431B-B2CC-F93D0C2E786E}" srcOrd="2" destOrd="0" presId="urn:microsoft.com/office/officeart/2008/layout/LinedList"/>
    <dgm:cxn modelId="{4288A348-913A-4E5F-BA66-C612018D1E8F}" type="presParOf" srcId="{3527A47A-F4E4-4278-9820-5702C3F37B99}" destId="{46A98239-C004-4243-9A90-8F1086B68390}" srcOrd="3" destOrd="0" presId="urn:microsoft.com/office/officeart/2008/layout/LinedList"/>
    <dgm:cxn modelId="{58F87B3D-2314-4508-8931-6823DE8241C3}" type="presParOf" srcId="{46A98239-C004-4243-9A90-8F1086B68390}" destId="{6B867319-2E5B-400E-BE8C-079571A10B1D}" srcOrd="0" destOrd="0" presId="urn:microsoft.com/office/officeart/2008/layout/LinedList"/>
    <dgm:cxn modelId="{E1A9F099-6B1B-493C-981C-5AE279121E22}" type="presParOf" srcId="{46A98239-C004-4243-9A90-8F1086B68390}" destId="{650F9D96-262B-4219-9CF3-B2F4F58C226E}" srcOrd="1" destOrd="0" presId="urn:microsoft.com/office/officeart/2008/layout/LinedList"/>
    <dgm:cxn modelId="{6AE2870C-700F-4845-8834-7CB5314ECDD2}" type="presParOf" srcId="{3527A47A-F4E4-4278-9820-5702C3F37B99}" destId="{866012D5-EB08-4FD1-9FC0-F6293164A135}" srcOrd="4" destOrd="0" presId="urn:microsoft.com/office/officeart/2008/layout/LinedList"/>
    <dgm:cxn modelId="{4BBBE686-D386-44E3-A3BC-EC77DA10DE1C}" type="presParOf" srcId="{3527A47A-F4E4-4278-9820-5702C3F37B99}" destId="{F7F37A7F-B8A1-449C-B1AB-01A2AF78AB01}" srcOrd="5" destOrd="0" presId="urn:microsoft.com/office/officeart/2008/layout/LinedList"/>
    <dgm:cxn modelId="{EE6EE53E-3876-4251-998B-4A8DCA799CD2}" type="presParOf" srcId="{F7F37A7F-B8A1-449C-B1AB-01A2AF78AB01}" destId="{D77B5AF4-0B2A-44DD-81A2-BC9271633909}" srcOrd="0" destOrd="0" presId="urn:microsoft.com/office/officeart/2008/layout/LinedList"/>
    <dgm:cxn modelId="{C43C561D-7F24-45A6-9346-7637F0CDDC38}" type="presParOf" srcId="{F7F37A7F-B8A1-449C-B1AB-01A2AF78AB01}" destId="{E1232BD9-2411-47EF-A2FB-CCB4E7CE31D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6DFA7F8-DDDE-4E0F-8168-4F0E4CEB7A8C}" type="doc">
      <dgm:prSet loTypeId="urn:microsoft.com/office/officeart/2005/8/layout/pyramid1" loCatId="pyramid" qsTypeId="urn:microsoft.com/office/officeart/2005/8/quickstyle/simple1" qsCatId="simple" csTypeId="urn:microsoft.com/office/officeart/2005/8/colors/colorful4" csCatId="colorful" phldr="1"/>
      <dgm:spPr/>
      <dgm:t>
        <a:bodyPr/>
        <a:lstStyle/>
        <a:p>
          <a:endParaRPr lang="en-US"/>
        </a:p>
      </dgm:t>
    </dgm:pt>
    <dgm:pt modelId="{83F6EEFA-F42F-4ED1-8132-0A66C0BFFE74}">
      <dgm:prSet/>
      <dgm:spPr>
        <a:solidFill>
          <a:schemeClr val="accent4">
            <a:lumMod val="20000"/>
            <a:lumOff val="80000"/>
          </a:schemeClr>
        </a:solidFill>
      </dgm:spPr>
      <dgm:t>
        <a:bodyPr/>
        <a:lstStyle/>
        <a:p>
          <a:r>
            <a:rPr lang="en-US" b="1" dirty="0">
              <a:solidFill>
                <a:schemeClr val="bg1">
                  <a:lumMod val="85000"/>
                </a:schemeClr>
              </a:solidFill>
            </a:rPr>
            <a:t>Address short-term needs – BRIC proposal and review process</a:t>
          </a:r>
        </a:p>
      </dgm:t>
    </dgm:pt>
    <dgm:pt modelId="{958ABDA4-08A2-4BCD-A513-C4FEBC0B13AA}" type="parTrans" cxnId="{D2DB1CA7-ED74-4722-9ACB-AE1293FFDBE9}">
      <dgm:prSet/>
      <dgm:spPr/>
      <dgm:t>
        <a:bodyPr/>
        <a:lstStyle/>
        <a:p>
          <a:endParaRPr lang="en-US"/>
        </a:p>
      </dgm:t>
    </dgm:pt>
    <dgm:pt modelId="{A18CD59A-9E96-4328-A9F1-DCE0896FC5DD}" type="sibTrans" cxnId="{D2DB1CA7-ED74-4722-9ACB-AE1293FFDBE9}">
      <dgm:prSet/>
      <dgm:spPr/>
      <dgm:t>
        <a:bodyPr/>
        <a:lstStyle/>
        <a:p>
          <a:endParaRPr lang="en-US"/>
        </a:p>
      </dgm:t>
    </dgm:pt>
    <dgm:pt modelId="{72679998-6082-4250-8750-57C9801769C1}">
      <dgm:prSet/>
      <dgm:spPr>
        <a:solidFill>
          <a:schemeClr val="accent2">
            <a:lumMod val="20000"/>
            <a:lumOff val="80000"/>
          </a:schemeClr>
        </a:solidFill>
      </dgm:spPr>
      <dgm:t>
        <a:bodyPr/>
        <a:lstStyle/>
        <a:p>
          <a:r>
            <a:rPr lang="en-US" b="1" dirty="0">
              <a:solidFill>
                <a:schemeClr val="bg1">
                  <a:lumMod val="85000"/>
                </a:schemeClr>
              </a:solidFill>
            </a:rPr>
            <a:t>Address long-term needs – BRIC proposal and review process</a:t>
          </a:r>
        </a:p>
      </dgm:t>
    </dgm:pt>
    <dgm:pt modelId="{7CD8090C-18CE-46DB-9165-F62D353DB2A1}" type="parTrans" cxnId="{40483D81-FD58-47D4-9129-4449E88F86CA}">
      <dgm:prSet/>
      <dgm:spPr/>
      <dgm:t>
        <a:bodyPr/>
        <a:lstStyle/>
        <a:p>
          <a:endParaRPr lang="en-US"/>
        </a:p>
      </dgm:t>
    </dgm:pt>
    <dgm:pt modelId="{1133D721-3711-40EE-8F83-A40CBCF2A14F}" type="sibTrans" cxnId="{40483D81-FD58-47D4-9129-4449E88F86CA}">
      <dgm:prSet/>
      <dgm:spPr/>
      <dgm:t>
        <a:bodyPr/>
        <a:lstStyle/>
        <a:p>
          <a:endParaRPr lang="en-US"/>
        </a:p>
      </dgm:t>
    </dgm:pt>
    <dgm:pt modelId="{C4E18AF9-90F4-4F40-B9D9-A93749E70206}">
      <dgm:prSet/>
      <dgm:spPr>
        <a:solidFill>
          <a:schemeClr val="accent6">
            <a:lumMod val="20000"/>
            <a:lumOff val="80000"/>
          </a:schemeClr>
        </a:solidFill>
      </dgm:spPr>
      <dgm:t>
        <a:bodyPr/>
        <a:lstStyle/>
        <a:p>
          <a:r>
            <a:rPr lang="en-US" b="1" dirty="0">
              <a:solidFill>
                <a:schemeClr val="bg1">
                  <a:lumMod val="85000"/>
                </a:schemeClr>
              </a:solidFill>
            </a:rPr>
            <a:t>Improve communication between agency and community</a:t>
          </a:r>
        </a:p>
      </dgm:t>
    </dgm:pt>
    <dgm:pt modelId="{ADF6979D-0873-4C7C-A277-07170313B515}" type="parTrans" cxnId="{C9585EEB-564C-4482-B1CF-EDEE3F58A924}">
      <dgm:prSet/>
      <dgm:spPr/>
      <dgm:t>
        <a:bodyPr/>
        <a:lstStyle/>
        <a:p>
          <a:endParaRPr lang="en-US"/>
        </a:p>
      </dgm:t>
    </dgm:pt>
    <dgm:pt modelId="{52557EEA-2596-4AB5-8C11-A47BCA1194B7}" type="sibTrans" cxnId="{C9585EEB-564C-4482-B1CF-EDEE3F58A924}">
      <dgm:prSet/>
      <dgm:spPr/>
      <dgm:t>
        <a:bodyPr/>
        <a:lstStyle/>
        <a:p>
          <a:endParaRPr lang="en-US"/>
        </a:p>
      </dgm:t>
    </dgm:pt>
    <dgm:pt modelId="{EDD8D8CB-1BCB-4F2E-96AF-7BAD70FA5A41}">
      <dgm:prSet/>
      <dgm:spPr>
        <a:solidFill>
          <a:srgbClr val="C1F1EE"/>
        </a:solidFill>
      </dgm:spPr>
      <dgm:t>
        <a:bodyPr/>
        <a:lstStyle/>
        <a:p>
          <a:r>
            <a:rPr lang="en-US" b="1" dirty="0">
              <a:solidFill>
                <a:schemeClr val="bg1">
                  <a:lumMod val="85000"/>
                </a:schemeClr>
              </a:solidFill>
            </a:rPr>
            <a:t>Create a culturally competent intervention that fosters community and trust</a:t>
          </a:r>
        </a:p>
      </dgm:t>
    </dgm:pt>
    <dgm:pt modelId="{3AC851C9-DFF6-41C8-BF1D-C4AB6ABF00E8}" type="parTrans" cxnId="{892CCFF2-333E-42B2-ACEF-242D82B6510D}">
      <dgm:prSet/>
      <dgm:spPr/>
      <dgm:t>
        <a:bodyPr/>
        <a:lstStyle/>
        <a:p>
          <a:endParaRPr lang="en-US"/>
        </a:p>
      </dgm:t>
    </dgm:pt>
    <dgm:pt modelId="{79207D5F-9900-4B10-A49A-73A5ACF5B0DA}" type="sibTrans" cxnId="{892CCFF2-333E-42B2-ACEF-242D82B6510D}">
      <dgm:prSet/>
      <dgm:spPr/>
      <dgm:t>
        <a:bodyPr/>
        <a:lstStyle/>
        <a:p>
          <a:endParaRPr lang="en-US"/>
        </a:p>
      </dgm:t>
    </dgm:pt>
    <dgm:pt modelId="{F3F994F6-0DFB-4047-864A-58C900F1F97C}">
      <dgm:prSet/>
      <dgm:spPr>
        <a:solidFill>
          <a:srgbClr val="4472C4"/>
        </a:solidFill>
      </dgm:spPr>
      <dgm:t>
        <a:bodyPr/>
        <a:lstStyle/>
        <a:p>
          <a:r>
            <a:rPr lang="en-US" b="1" dirty="0">
              <a:solidFill>
                <a:schemeClr val="tx1"/>
              </a:solidFill>
            </a:rPr>
            <a:t>Acknowledge and dismantle systemic racism</a:t>
          </a:r>
        </a:p>
      </dgm:t>
    </dgm:pt>
    <dgm:pt modelId="{71B71B85-E877-4E4A-97A4-BA8DF0109317}" type="parTrans" cxnId="{FBC8B828-50B4-456C-8F80-0290580ACCA8}">
      <dgm:prSet/>
      <dgm:spPr/>
      <dgm:t>
        <a:bodyPr/>
        <a:lstStyle/>
        <a:p>
          <a:endParaRPr lang="en-US"/>
        </a:p>
      </dgm:t>
    </dgm:pt>
    <dgm:pt modelId="{B77A0B2C-1E15-4067-8614-4ABA8530174A}" type="sibTrans" cxnId="{FBC8B828-50B4-456C-8F80-0290580ACCA8}">
      <dgm:prSet/>
      <dgm:spPr/>
      <dgm:t>
        <a:bodyPr/>
        <a:lstStyle/>
        <a:p>
          <a:endParaRPr lang="en-US"/>
        </a:p>
      </dgm:t>
    </dgm:pt>
    <dgm:pt modelId="{B360EAEC-DE2A-4159-A969-A725F239C377}" type="pres">
      <dgm:prSet presAssocID="{06DFA7F8-DDDE-4E0F-8168-4F0E4CEB7A8C}" presName="Name0" presStyleCnt="0">
        <dgm:presLayoutVars>
          <dgm:dir/>
          <dgm:animLvl val="lvl"/>
          <dgm:resizeHandles val="exact"/>
        </dgm:presLayoutVars>
      </dgm:prSet>
      <dgm:spPr/>
      <dgm:t>
        <a:bodyPr/>
        <a:lstStyle/>
        <a:p>
          <a:endParaRPr lang="en-US"/>
        </a:p>
      </dgm:t>
    </dgm:pt>
    <dgm:pt modelId="{2CFE23F7-C3FE-4DEE-B89C-6EE077F821EE}" type="pres">
      <dgm:prSet presAssocID="{83F6EEFA-F42F-4ED1-8132-0A66C0BFFE74}" presName="Name8" presStyleCnt="0"/>
      <dgm:spPr/>
    </dgm:pt>
    <dgm:pt modelId="{CA0DAE42-633D-4338-AC4A-027C297BA55C}" type="pres">
      <dgm:prSet presAssocID="{83F6EEFA-F42F-4ED1-8132-0A66C0BFFE74}" presName="level" presStyleLbl="node1" presStyleIdx="0" presStyleCnt="5">
        <dgm:presLayoutVars>
          <dgm:chMax val="1"/>
          <dgm:bulletEnabled val="1"/>
        </dgm:presLayoutVars>
      </dgm:prSet>
      <dgm:spPr/>
      <dgm:t>
        <a:bodyPr/>
        <a:lstStyle/>
        <a:p>
          <a:endParaRPr lang="en-US"/>
        </a:p>
      </dgm:t>
    </dgm:pt>
    <dgm:pt modelId="{EFD6ED64-643D-4F57-9410-027AF4DE23FB}" type="pres">
      <dgm:prSet presAssocID="{83F6EEFA-F42F-4ED1-8132-0A66C0BFFE74}" presName="levelTx" presStyleLbl="revTx" presStyleIdx="0" presStyleCnt="0">
        <dgm:presLayoutVars>
          <dgm:chMax val="1"/>
          <dgm:bulletEnabled val="1"/>
        </dgm:presLayoutVars>
      </dgm:prSet>
      <dgm:spPr/>
      <dgm:t>
        <a:bodyPr/>
        <a:lstStyle/>
        <a:p>
          <a:endParaRPr lang="en-US"/>
        </a:p>
      </dgm:t>
    </dgm:pt>
    <dgm:pt modelId="{9EBF6D98-9BFF-46DE-B45E-A661DB28E0B6}" type="pres">
      <dgm:prSet presAssocID="{72679998-6082-4250-8750-57C9801769C1}" presName="Name8" presStyleCnt="0"/>
      <dgm:spPr/>
    </dgm:pt>
    <dgm:pt modelId="{8A899FF4-4286-4B20-AE8A-CB7A215D3B0F}" type="pres">
      <dgm:prSet presAssocID="{72679998-6082-4250-8750-57C9801769C1}" presName="level" presStyleLbl="node1" presStyleIdx="1" presStyleCnt="5">
        <dgm:presLayoutVars>
          <dgm:chMax val="1"/>
          <dgm:bulletEnabled val="1"/>
        </dgm:presLayoutVars>
      </dgm:prSet>
      <dgm:spPr/>
      <dgm:t>
        <a:bodyPr/>
        <a:lstStyle/>
        <a:p>
          <a:endParaRPr lang="en-US"/>
        </a:p>
      </dgm:t>
    </dgm:pt>
    <dgm:pt modelId="{6DB3B81E-9013-407A-8F0A-A4964E413B16}" type="pres">
      <dgm:prSet presAssocID="{72679998-6082-4250-8750-57C9801769C1}" presName="levelTx" presStyleLbl="revTx" presStyleIdx="0" presStyleCnt="0">
        <dgm:presLayoutVars>
          <dgm:chMax val="1"/>
          <dgm:bulletEnabled val="1"/>
        </dgm:presLayoutVars>
      </dgm:prSet>
      <dgm:spPr/>
      <dgm:t>
        <a:bodyPr/>
        <a:lstStyle/>
        <a:p>
          <a:endParaRPr lang="en-US"/>
        </a:p>
      </dgm:t>
    </dgm:pt>
    <dgm:pt modelId="{D0021F8C-A181-428F-BBE0-A53D1CE4E480}" type="pres">
      <dgm:prSet presAssocID="{C4E18AF9-90F4-4F40-B9D9-A93749E70206}" presName="Name8" presStyleCnt="0"/>
      <dgm:spPr/>
    </dgm:pt>
    <dgm:pt modelId="{0CCA6BA6-8F5C-4838-BDBD-8137D492DD1B}" type="pres">
      <dgm:prSet presAssocID="{C4E18AF9-90F4-4F40-B9D9-A93749E70206}" presName="level" presStyleLbl="node1" presStyleIdx="2" presStyleCnt="5">
        <dgm:presLayoutVars>
          <dgm:chMax val="1"/>
          <dgm:bulletEnabled val="1"/>
        </dgm:presLayoutVars>
      </dgm:prSet>
      <dgm:spPr/>
      <dgm:t>
        <a:bodyPr/>
        <a:lstStyle/>
        <a:p>
          <a:endParaRPr lang="en-US"/>
        </a:p>
      </dgm:t>
    </dgm:pt>
    <dgm:pt modelId="{BAEE53FD-CB24-473B-B28E-353CEAED7C25}" type="pres">
      <dgm:prSet presAssocID="{C4E18AF9-90F4-4F40-B9D9-A93749E70206}" presName="levelTx" presStyleLbl="revTx" presStyleIdx="0" presStyleCnt="0">
        <dgm:presLayoutVars>
          <dgm:chMax val="1"/>
          <dgm:bulletEnabled val="1"/>
        </dgm:presLayoutVars>
      </dgm:prSet>
      <dgm:spPr/>
      <dgm:t>
        <a:bodyPr/>
        <a:lstStyle/>
        <a:p>
          <a:endParaRPr lang="en-US"/>
        </a:p>
      </dgm:t>
    </dgm:pt>
    <dgm:pt modelId="{5AD393E3-960F-4B71-B024-603AA2F7AC31}" type="pres">
      <dgm:prSet presAssocID="{EDD8D8CB-1BCB-4F2E-96AF-7BAD70FA5A41}" presName="Name8" presStyleCnt="0"/>
      <dgm:spPr/>
    </dgm:pt>
    <dgm:pt modelId="{85D64F62-BA06-4714-8AA3-3AAA354DE5B0}" type="pres">
      <dgm:prSet presAssocID="{EDD8D8CB-1BCB-4F2E-96AF-7BAD70FA5A41}" presName="level" presStyleLbl="node1" presStyleIdx="3" presStyleCnt="5">
        <dgm:presLayoutVars>
          <dgm:chMax val="1"/>
          <dgm:bulletEnabled val="1"/>
        </dgm:presLayoutVars>
      </dgm:prSet>
      <dgm:spPr/>
      <dgm:t>
        <a:bodyPr/>
        <a:lstStyle/>
        <a:p>
          <a:endParaRPr lang="en-US"/>
        </a:p>
      </dgm:t>
    </dgm:pt>
    <dgm:pt modelId="{F979B615-DF02-4E6B-83BF-2E6FBD1137B7}" type="pres">
      <dgm:prSet presAssocID="{EDD8D8CB-1BCB-4F2E-96AF-7BAD70FA5A41}" presName="levelTx" presStyleLbl="revTx" presStyleIdx="0" presStyleCnt="0">
        <dgm:presLayoutVars>
          <dgm:chMax val="1"/>
          <dgm:bulletEnabled val="1"/>
        </dgm:presLayoutVars>
      </dgm:prSet>
      <dgm:spPr/>
      <dgm:t>
        <a:bodyPr/>
        <a:lstStyle/>
        <a:p>
          <a:endParaRPr lang="en-US"/>
        </a:p>
      </dgm:t>
    </dgm:pt>
    <dgm:pt modelId="{3089117B-8E7E-41C3-83A4-DBDD9AA5D7E4}" type="pres">
      <dgm:prSet presAssocID="{F3F994F6-0DFB-4047-864A-58C900F1F97C}" presName="Name8" presStyleCnt="0"/>
      <dgm:spPr/>
    </dgm:pt>
    <dgm:pt modelId="{27E07200-543D-4FC8-B014-31B7DE323D4E}" type="pres">
      <dgm:prSet presAssocID="{F3F994F6-0DFB-4047-864A-58C900F1F97C}" presName="level" presStyleLbl="node1" presStyleIdx="4" presStyleCnt="5">
        <dgm:presLayoutVars>
          <dgm:chMax val="1"/>
          <dgm:bulletEnabled val="1"/>
        </dgm:presLayoutVars>
      </dgm:prSet>
      <dgm:spPr/>
      <dgm:t>
        <a:bodyPr/>
        <a:lstStyle/>
        <a:p>
          <a:endParaRPr lang="en-US"/>
        </a:p>
      </dgm:t>
    </dgm:pt>
    <dgm:pt modelId="{268FEE7A-CE4A-466D-B031-9C5692860F1D}" type="pres">
      <dgm:prSet presAssocID="{F3F994F6-0DFB-4047-864A-58C900F1F97C}" presName="levelTx" presStyleLbl="revTx" presStyleIdx="0" presStyleCnt="0">
        <dgm:presLayoutVars>
          <dgm:chMax val="1"/>
          <dgm:bulletEnabled val="1"/>
        </dgm:presLayoutVars>
      </dgm:prSet>
      <dgm:spPr/>
      <dgm:t>
        <a:bodyPr/>
        <a:lstStyle/>
        <a:p>
          <a:endParaRPr lang="en-US"/>
        </a:p>
      </dgm:t>
    </dgm:pt>
  </dgm:ptLst>
  <dgm:cxnLst>
    <dgm:cxn modelId="{3734922E-9F36-4051-88C0-204C889CDC4C}" type="presOf" srcId="{83F6EEFA-F42F-4ED1-8132-0A66C0BFFE74}" destId="{CA0DAE42-633D-4338-AC4A-027C297BA55C}" srcOrd="0" destOrd="0" presId="urn:microsoft.com/office/officeart/2005/8/layout/pyramid1"/>
    <dgm:cxn modelId="{0E1AA38C-083B-4913-A568-B036DDC8B72B}" type="presOf" srcId="{06DFA7F8-DDDE-4E0F-8168-4F0E4CEB7A8C}" destId="{B360EAEC-DE2A-4159-A969-A725F239C377}" srcOrd="0" destOrd="0" presId="urn:microsoft.com/office/officeart/2005/8/layout/pyramid1"/>
    <dgm:cxn modelId="{892CCFF2-333E-42B2-ACEF-242D82B6510D}" srcId="{06DFA7F8-DDDE-4E0F-8168-4F0E4CEB7A8C}" destId="{EDD8D8CB-1BCB-4F2E-96AF-7BAD70FA5A41}" srcOrd="3" destOrd="0" parTransId="{3AC851C9-DFF6-41C8-BF1D-C4AB6ABF00E8}" sibTransId="{79207D5F-9900-4B10-A49A-73A5ACF5B0DA}"/>
    <dgm:cxn modelId="{C9585EEB-564C-4482-B1CF-EDEE3F58A924}" srcId="{06DFA7F8-DDDE-4E0F-8168-4F0E4CEB7A8C}" destId="{C4E18AF9-90F4-4F40-B9D9-A93749E70206}" srcOrd="2" destOrd="0" parTransId="{ADF6979D-0873-4C7C-A277-07170313B515}" sibTransId="{52557EEA-2596-4AB5-8C11-A47BCA1194B7}"/>
    <dgm:cxn modelId="{29723DB2-6ADE-4B0E-98FC-335555AFA73B}" type="presOf" srcId="{83F6EEFA-F42F-4ED1-8132-0A66C0BFFE74}" destId="{EFD6ED64-643D-4F57-9410-027AF4DE23FB}" srcOrd="1" destOrd="0" presId="urn:microsoft.com/office/officeart/2005/8/layout/pyramid1"/>
    <dgm:cxn modelId="{3956299B-B70C-4E50-AF65-3C9B2B9E8CE1}" type="presOf" srcId="{C4E18AF9-90F4-4F40-B9D9-A93749E70206}" destId="{BAEE53FD-CB24-473B-B28E-353CEAED7C25}" srcOrd="1" destOrd="0" presId="urn:microsoft.com/office/officeart/2005/8/layout/pyramid1"/>
    <dgm:cxn modelId="{1475EC63-6DD6-414A-A994-AEE86B30EFD2}" type="presOf" srcId="{F3F994F6-0DFB-4047-864A-58C900F1F97C}" destId="{268FEE7A-CE4A-466D-B031-9C5692860F1D}" srcOrd="1" destOrd="0" presId="urn:microsoft.com/office/officeart/2005/8/layout/pyramid1"/>
    <dgm:cxn modelId="{D2DB1CA7-ED74-4722-9ACB-AE1293FFDBE9}" srcId="{06DFA7F8-DDDE-4E0F-8168-4F0E4CEB7A8C}" destId="{83F6EEFA-F42F-4ED1-8132-0A66C0BFFE74}" srcOrd="0" destOrd="0" parTransId="{958ABDA4-08A2-4BCD-A513-C4FEBC0B13AA}" sibTransId="{A18CD59A-9E96-4328-A9F1-DCE0896FC5DD}"/>
    <dgm:cxn modelId="{D795F8E7-1BAD-4436-9A28-239F906ACC47}" type="presOf" srcId="{EDD8D8CB-1BCB-4F2E-96AF-7BAD70FA5A41}" destId="{85D64F62-BA06-4714-8AA3-3AAA354DE5B0}" srcOrd="0" destOrd="0" presId="urn:microsoft.com/office/officeart/2005/8/layout/pyramid1"/>
    <dgm:cxn modelId="{BB736577-6649-4E06-AED2-97EC223FB793}" type="presOf" srcId="{F3F994F6-0DFB-4047-864A-58C900F1F97C}" destId="{27E07200-543D-4FC8-B014-31B7DE323D4E}" srcOrd="0" destOrd="0" presId="urn:microsoft.com/office/officeart/2005/8/layout/pyramid1"/>
    <dgm:cxn modelId="{FBC8B828-50B4-456C-8F80-0290580ACCA8}" srcId="{06DFA7F8-DDDE-4E0F-8168-4F0E4CEB7A8C}" destId="{F3F994F6-0DFB-4047-864A-58C900F1F97C}" srcOrd="4" destOrd="0" parTransId="{71B71B85-E877-4E4A-97A4-BA8DF0109317}" sibTransId="{B77A0B2C-1E15-4067-8614-4ABA8530174A}"/>
    <dgm:cxn modelId="{40483D81-FD58-47D4-9129-4449E88F86CA}" srcId="{06DFA7F8-DDDE-4E0F-8168-4F0E4CEB7A8C}" destId="{72679998-6082-4250-8750-57C9801769C1}" srcOrd="1" destOrd="0" parTransId="{7CD8090C-18CE-46DB-9165-F62D353DB2A1}" sibTransId="{1133D721-3711-40EE-8F83-A40CBCF2A14F}"/>
    <dgm:cxn modelId="{68B5B08A-2262-4C9F-A862-920330EA5608}" type="presOf" srcId="{EDD8D8CB-1BCB-4F2E-96AF-7BAD70FA5A41}" destId="{F979B615-DF02-4E6B-83BF-2E6FBD1137B7}" srcOrd="1" destOrd="0" presId="urn:microsoft.com/office/officeart/2005/8/layout/pyramid1"/>
    <dgm:cxn modelId="{59F2526F-6538-49DE-9D3A-D8D7892B3D2A}" type="presOf" srcId="{72679998-6082-4250-8750-57C9801769C1}" destId="{8A899FF4-4286-4B20-AE8A-CB7A215D3B0F}" srcOrd="0" destOrd="0" presId="urn:microsoft.com/office/officeart/2005/8/layout/pyramid1"/>
    <dgm:cxn modelId="{EC912139-CB55-4CAA-A5B2-6840605564E0}" type="presOf" srcId="{72679998-6082-4250-8750-57C9801769C1}" destId="{6DB3B81E-9013-407A-8F0A-A4964E413B16}" srcOrd="1" destOrd="0" presId="urn:microsoft.com/office/officeart/2005/8/layout/pyramid1"/>
    <dgm:cxn modelId="{202AE595-C791-4FF3-B494-B4D334FA80FF}" type="presOf" srcId="{C4E18AF9-90F4-4F40-B9D9-A93749E70206}" destId="{0CCA6BA6-8F5C-4838-BDBD-8137D492DD1B}" srcOrd="0" destOrd="0" presId="urn:microsoft.com/office/officeart/2005/8/layout/pyramid1"/>
    <dgm:cxn modelId="{D822CC08-5157-4550-B714-1A9E068294E8}" type="presParOf" srcId="{B360EAEC-DE2A-4159-A969-A725F239C377}" destId="{2CFE23F7-C3FE-4DEE-B89C-6EE077F821EE}" srcOrd="0" destOrd="0" presId="urn:microsoft.com/office/officeart/2005/8/layout/pyramid1"/>
    <dgm:cxn modelId="{29753B13-CFA0-4BFF-BB6E-4747BC75FD9B}" type="presParOf" srcId="{2CFE23F7-C3FE-4DEE-B89C-6EE077F821EE}" destId="{CA0DAE42-633D-4338-AC4A-027C297BA55C}" srcOrd="0" destOrd="0" presId="urn:microsoft.com/office/officeart/2005/8/layout/pyramid1"/>
    <dgm:cxn modelId="{BCEFDCFD-86A2-422E-A2AD-FDBB5B41D85D}" type="presParOf" srcId="{2CFE23F7-C3FE-4DEE-B89C-6EE077F821EE}" destId="{EFD6ED64-643D-4F57-9410-027AF4DE23FB}" srcOrd="1" destOrd="0" presId="urn:microsoft.com/office/officeart/2005/8/layout/pyramid1"/>
    <dgm:cxn modelId="{EC829615-C268-4709-9864-0B93EAC1CBFE}" type="presParOf" srcId="{B360EAEC-DE2A-4159-A969-A725F239C377}" destId="{9EBF6D98-9BFF-46DE-B45E-A661DB28E0B6}" srcOrd="1" destOrd="0" presId="urn:microsoft.com/office/officeart/2005/8/layout/pyramid1"/>
    <dgm:cxn modelId="{79E0FBDC-FA97-4C57-8823-D7332473B84B}" type="presParOf" srcId="{9EBF6D98-9BFF-46DE-B45E-A661DB28E0B6}" destId="{8A899FF4-4286-4B20-AE8A-CB7A215D3B0F}" srcOrd="0" destOrd="0" presId="urn:microsoft.com/office/officeart/2005/8/layout/pyramid1"/>
    <dgm:cxn modelId="{D18276E8-5AD7-42B7-B7B0-EF2F08344DEB}" type="presParOf" srcId="{9EBF6D98-9BFF-46DE-B45E-A661DB28E0B6}" destId="{6DB3B81E-9013-407A-8F0A-A4964E413B16}" srcOrd="1" destOrd="0" presId="urn:microsoft.com/office/officeart/2005/8/layout/pyramid1"/>
    <dgm:cxn modelId="{86802C35-1100-4697-9C70-64BFB32EA413}" type="presParOf" srcId="{B360EAEC-DE2A-4159-A969-A725F239C377}" destId="{D0021F8C-A181-428F-BBE0-A53D1CE4E480}" srcOrd="2" destOrd="0" presId="urn:microsoft.com/office/officeart/2005/8/layout/pyramid1"/>
    <dgm:cxn modelId="{3F5A8445-55E2-48B4-A966-7C859AFEEF92}" type="presParOf" srcId="{D0021F8C-A181-428F-BBE0-A53D1CE4E480}" destId="{0CCA6BA6-8F5C-4838-BDBD-8137D492DD1B}" srcOrd="0" destOrd="0" presId="urn:microsoft.com/office/officeart/2005/8/layout/pyramid1"/>
    <dgm:cxn modelId="{9873A4A8-0D65-4A92-8C3C-8EA0CE11C93E}" type="presParOf" srcId="{D0021F8C-A181-428F-BBE0-A53D1CE4E480}" destId="{BAEE53FD-CB24-473B-B28E-353CEAED7C25}" srcOrd="1" destOrd="0" presId="urn:microsoft.com/office/officeart/2005/8/layout/pyramid1"/>
    <dgm:cxn modelId="{B14D8287-439D-4939-9C60-1C2C46CE75A1}" type="presParOf" srcId="{B360EAEC-DE2A-4159-A969-A725F239C377}" destId="{5AD393E3-960F-4B71-B024-603AA2F7AC31}" srcOrd="3" destOrd="0" presId="urn:microsoft.com/office/officeart/2005/8/layout/pyramid1"/>
    <dgm:cxn modelId="{916CA53A-558E-413F-B8EC-D51E249410DD}" type="presParOf" srcId="{5AD393E3-960F-4B71-B024-603AA2F7AC31}" destId="{85D64F62-BA06-4714-8AA3-3AAA354DE5B0}" srcOrd="0" destOrd="0" presId="urn:microsoft.com/office/officeart/2005/8/layout/pyramid1"/>
    <dgm:cxn modelId="{48ED0D00-46AC-4BFB-8EA2-F109B1AED01D}" type="presParOf" srcId="{5AD393E3-960F-4B71-B024-603AA2F7AC31}" destId="{F979B615-DF02-4E6B-83BF-2E6FBD1137B7}" srcOrd="1" destOrd="0" presId="urn:microsoft.com/office/officeart/2005/8/layout/pyramid1"/>
    <dgm:cxn modelId="{D218CB99-F24C-41B9-8AC9-9244072D11B2}" type="presParOf" srcId="{B360EAEC-DE2A-4159-A969-A725F239C377}" destId="{3089117B-8E7E-41C3-83A4-DBDD9AA5D7E4}" srcOrd="4" destOrd="0" presId="urn:microsoft.com/office/officeart/2005/8/layout/pyramid1"/>
    <dgm:cxn modelId="{FEABAC3D-619E-4C4D-9006-3EDD6131CDDE}" type="presParOf" srcId="{3089117B-8E7E-41C3-83A4-DBDD9AA5D7E4}" destId="{27E07200-543D-4FC8-B014-31B7DE323D4E}" srcOrd="0" destOrd="0" presId="urn:microsoft.com/office/officeart/2005/8/layout/pyramid1"/>
    <dgm:cxn modelId="{7D4D8FAE-DC3D-4C26-94C5-761BBC8DDC81}" type="presParOf" srcId="{3089117B-8E7E-41C3-83A4-DBDD9AA5D7E4}" destId="{268FEE7A-CE4A-466D-B031-9C5692860F1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3B3C065-1A4C-4A97-9533-AB65E5E308CC}"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B8D0A071-0348-4B19-B81B-D03B5D31239F}">
      <dgm:prSet phldrT="[Text]" custT="1"/>
      <dgm:spPr/>
      <dgm:t>
        <a:bodyPr/>
        <a:lstStyle/>
        <a:p>
          <a:r>
            <a:rPr lang="en-US" sz="2400" dirty="0"/>
            <a:t>Administer culturally sensitive trainings to employees</a:t>
          </a:r>
        </a:p>
      </dgm:t>
    </dgm:pt>
    <dgm:pt modelId="{7706CFAD-4411-40CB-AA87-2FC647F545A2}" type="parTrans" cxnId="{EB855BC1-8055-4BB6-82EF-015CA790B56B}">
      <dgm:prSet/>
      <dgm:spPr/>
      <dgm:t>
        <a:bodyPr/>
        <a:lstStyle/>
        <a:p>
          <a:endParaRPr lang="en-US"/>
        </a:p>
      </dgm:t>
    </dgm:pt>
    <dgm:pt modelId="{A94B34E7-97B6-49BD-8C72-5CB0841BEAF7}" type="sibTrans" cxnId="{EB855BC1-8055-4BB6-82EF-015CA790B56B}">
      <dgm:prSet/>
      <dgm:spPr/>
      <dgm:t>
        <a:bodyPr/>
        <a:lstStyle/>
        <a:p>
          <a:endParaRPr lang="en-US"/>
        </a:p>
      </dgm:t>
    </dgm:pt>
    <dgm:pt modelId="{3DA00BCA-3065-4205-8213-563A695D529B}">
      <dgm:prSet phldrT="[Text]" custT="1"/>
      <dgm:spPr/>
      <dgm:t>
        <a:bodyPr/>
        <a:lstStyle/>
        <a:p>
          <a:r>
            <a:rPr lang="en-US" sz="2400" dirty="0"/>
            <a:t>Create an equity framework</a:t>
          </a:r>
        </a:p>
      </dgm:t>
    </dgm:pt>
    <dgm:pt modelId="{454F13DA-6885-4D0D-BAD0-EBBBED91B1B1}" type="sibTrans" cxnId="{03DAE283-A35F-423C-A3B0-91C8DD73BFA0}">
      <dgm:prSet/>
      <dgm:spPr/>
      <dgm:t>
        <a:bodyPr/>
        <a:lstStyle/>
        <a:p>
          <a:endParaRPr lang="en-US"/>
        </a:p>
      </dgm:t>
    </dgm:pt>
    <dgm:pt modelId="{EF49E3AD-3B00-4985-9301-5CA749EDEB7F}" type="parTrans" cxnId="{03DAE283-A35F-423C-A3B0-91C8DD73BFA0}">
      <dgm:prSet/>
      <dgm:spPr/>
      <dgm:t>
        <a:bodyPr/>
        <a:lstStyle/>
        <a:p>
          <a:endParaRPr lang="en-US"/>
        </a:p>
      </dgm:t>
    </dgm:pt>
    <dgm:pt modelId="{EF56BB17-1777-4609-BA8F-CB1A0A0ED0C5}" type="pres">
      <dgm:prSet presAssocID="{03B3C065-1A4C-4A97-9533-AB65E5E308CC}" presName="diagram" presStyleCnt="0">
        <dgm:presLayoutVars>
          <dgm:dir/>
          <dgm:resizeHandles val="exact"/>
        </dgm:presLayoutVars>
      </dgm:prSet>
      <dgm:spPr/>
      <dgm:t>
        <a:bodyPr/>
        <a:lstStyle/>
        <a:p>
          <a:endParaRPr lang="en-US"/>
        </a:p>
      </dgm:t>
    </dgm:pt>
    <dgm:pt modelId="{B7EF5B17-7DA8-4E38-9226-2383379D8846}" type="pres">
      <dgm:prSet presAssocID="{3DA00BCA-3065-4205-8213-563A695D529B}" presName="node" presStyleLbl="node1" presStyleIdx="0" presStyleCnt="2">
        <dgm:presLayoutVars>
          <dgm:bulletEnabled val="1"/>
        </dgm:presLayoutVars>
      </dgm:prSet>
      <dgm:spPr/>
      <dgm:t>
        <a:bodyPr/>
        <a:lstStyle/>
        <a:p>
          <a:endParaRPr lang="en-US"/>
        </a:p>
      </dgm:t>
    </dgm:pt>
    <dgm:pt modelId="{0F6BA166-39FC-48B8-8FAA-4DA59B036703}" type="pres">
      <dgm:prSet presAssocID="{454F13DA-6885-4D0D-BAD0-EBBBED91B1B1}" presName="sibTrans" presStyleCnt="0"/>
      <dgm:spPr/>
    </dgm:pt>
    <dgm:pt modelId="{E1B8CA30-3B7B-498D-9140-DE8220347959}" type="pres">
      <dgm:prSet presAssocID="{B8D0A071-0348-4B19-B81B-D03B5D31239F}" presName="node" presStyleLbl="node1" presStyleIdx="1" presStyleCnt="2">
        <dgm:presLayoutVars>
          <dgm:bulletEnabled val="1"/>
        </dgm:presLayoutVars>
      </dgm:prSet>
      <dgm:spPr/>
      <dgm:t>
        <a:bodyPr/>
        <a:lstStyle/>
        <a:p>
          <a:endParaRPr lang="en-US"/>
        </a:p>
      </dgm:t>
    </dgm:pt>
  </dgm:ptLst>
  <dgm:cxnLst>
    <dgm:cxn modelId="{7800C438-AFD6-42BC-94DD-90990726990E}" type="presOf" srcId="{03B3C065-1A4C-4A97-9533-AB65E5E308CC}" destId="{EF56BB17-1777-4609-BA8F-CB1A0A0ED0C5}" srcOrd="0" destOrd="0" presId="urn:microsoft.com/office/officeart/2005/8/layout/default"/>
    <dgm:cxn modelId="{EB855BC1-8055-4BB6-82EF-015CA790B56B}" srcId="{03B3C065-1A4C-4A97-9533-AB65E5E308CC}" destId="{B8D0A071-0348-4B19-B81B-D03B5D31239F}" srcOrd="1" destOrd="0" parTransId="{7706CFAD-4411-40CB-AA87-2FC647F545A2}" sibTransId="{A94B34E7-97B6-49BD-8C72-5CB0841BEAF7}"/>
    <dgm:cxn modelId="{A1A91F49-FE78-4BDD-BE7F-72A81A0163DA}" type="presOf" srcId="{3DA00BCA-3065-4205-8213-563A695D529B}" destId="{B7EF5B17-7DA8-4E38-9226-2383379D8846}" srcOrd="0" destOrd="0" presId="urn:microsoft.com/office/officeart/2005/8/layout/default"/>
    <dgm:cxn modelId="{03DAE283-A35F-423C-A3B0-91C8DD73BFA0}" srcId="{03B3C065-1A4C-4A97-9533-AB65E5E308CC}" destId="{3DA00BCA-3065-4205-8213-563A695D529B}" srcOrd="0" destOrd="0" parTransId="{EF49E3AD-3B00-4985-9301-5CA749EDEB7F}" sibTransId="{454F13DA-6885-4D0D-BAD0-EBBBED91B1B1}"/>
    <dgm:cxn modelId="{01DF1E83-FF0B-44D3-97F7-9F83F4983CAC}" type="presOf" srcId="{B8D0A071-0348-4B19-B81B-D03B5D31239F}" destId="{E1B8CA30-3B7B-498D-9140-DE8220347959}" srcOrd="0" destOrd="0" presId="urn:microsoft.com/office/officeart/2005/8/layout/default"/>
    <dgm:cxn modelId="{2B65AD08-DD0B-4FED-AE60-4D90EB386B18}" type="presParOf" srcId="{EF56BB17-1777-4609-BA8F-CB1A0A0ED0C5}" destId="{B7EF5B17-7DA8-4E38-9226-2383379D8846}" srcOrd="0" destOrd="0" presId="urn:microsoft.com/office/officeart/2005/8/layout/default"/>
    <dgm:cxn modelId="{2A848CFD-465E-43F1-B2F2-C32508841D3B}" type="presParOf" srcId="{EF56BB17-1777-4609-BA8F-CB1A0A0ED0C5}" destId="{0F6BA166-39FC-48B8-8FAA-4DA59B036703}" srcOrd="1" destOrd="0" presId="urn:microsoft.com/office/officeart/2005/8/layout/default"/>
    <dgm:cxn modelId="{E02E2FB9-A3FD-4E85-964B-5B067F133856}" type="presParOf" srcId="{EF56BB17-1777-4609-BA8F-CB1A0A0ED0C5}" destId="{E1B8CA30-3B7B-498D-9140-DE8220347959}"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4097ED-FA82-4C3D-81C9-847C6698DF62}" type="doc">
      <dgm:prSet loTypeId="urn:microsoft.com/office/officeart/2005/8/layout/default" loCatId="list" qsTypeId="urn:microsoft.com/office/officeart/2005/8/quickstyle/simple2" qsCatId="simple" csTypeId="urn:microsoft.com/office/officeart/2005/8/colors/accent2_1" csCatId="accent2" phldr="1"/>
      <dgm:spPr/>
    </dgm:pt>
    <dgm:pt modelId="{5EBCE447-8F82-4C78-9DC7-DFE877081865}">
      <dgm:prSet phldrT="[Text]"/>
      <dgm:spPr/>
      <dgm:t>
        <a:bodyPr/>
        <a:lstStyle/>
        <a:p>
          <a:r>
            <a:rPr lang="en-US" dirty="0"/>
            <a:t>Anthropology</a:t>
          </a:r>
        </a:p>
      </dgm:t>
    </dgm:pt>
    <dgm:pt modelId="{F93F7859-89CA-4650-8646-56E45A3A98AA}" type="parTrans" cxnId="{006BDBEB-1690-471C-8DB0-9D07045950EC}">
      <dgm:prSet/>
      <dgm:spPr/>
      <dgm:t>
        <a:bodyPr/>
        <a:lstStyle/>
        <a:p>
          <a:endParaRPr lang="en-US"/>
        </a:p>
      </dgm:t>
    </dgm:pt>
    <dgm:pt modelId="{2CDFD0FA-AC3E-4252-BC80-2BD74E69D065}" type="sibTrans" cxnId="{006BDBEB-1690-471C-8DB0-9D07045950EC}">
      <dgm:prSet/>
      <dgm:spPr/>
      <dgm:t>
        <a:bodyPr/>
        <a:lstStyle/>
        <a:p>
          <a:endParaRPr lang="en-US"/>
        </a:p>
      </dgm:t>
    </dgm:pt>
    <dgm:pt modelId="{053C9177-F0FD-4FF6-B1EB-EAC9422BC050}">
      <dgm:prSet/>
      <dgm:spPr/>
      <dgm:t>
        <a:bodyPr/>
        <a:lstStyle/>
        <a:p>
          <a:r>
            <a:rPr lang="en-US" dirty="0"/>
            <a:t>Economics</a:t>
          </a:r>
        </a:p>
      </dgm:t>
    </dgm:pt>
    <dgm:pt modelId="{ED969DE5-6210-473B-ADD2-67DFC91D94DD}" type="parTrans" cxnId="{C19A22E3-E0C0-47DC-BF02-74F47F97CC83}">
      <dgm:prSet/>
      <dgm:spPr/>
      <dgm:t>
        <a:bodyPr/>
        <a:lstStyle/>
        <a:p>
          <a:endParaRPr lang="en-US"/>
        </a:p>
      </dgm:t>
    </dgm:pt>
    <dgm:pt modelId="{52FCE4F3-D062-4F8C-8CDD-57ADBF87EA03}" type="sibTrans" cxnId="{C19A22E3-E0C0-47DC-BF02-74F47F97CC83}">
      <dgm:prSet/>
      <dgm:spPr/>
      <dgm:t>
        <a:bodyPr/>
        <a:lstStyle/>
        <a:p>
          <a:endParaRPr lang="en-US"/>
        </a:p>
      </dgm:t>
    </dgm:pt>
    <dgm:pt modelId="{C1E5911B-BF8A-4806-981A-76ACD76DB0CC}">
      <dgm:prSet/>
      <dgm:spPr/>
      <dgm:t>
        <a:bodyPr/>
        <a:lstStyle/>
        <a:p>
          <a:r>
            <a:rPr lang="en-US" dirty="0"/>
            <a:t>Education</a:t>
          </a:r>
        </a:p>
      </dgm:t>
    </dgm:pt>
    <dgm:pt modelId="{2C27B815-380A-4B0C-8D74-A663268C3A7A}" type="parTrans" cxnId="{3DAD1473-D75B-4FC5-B69C-47AE6693720F}">
      <dgm:prSet/>
      <dgm:spPr/>
      <dgm:t>
        <a:bodyPr/>
        <a:lstStyle/>
        <a:p>
          <a:endParaRPr lang="en-US"/>
        </a:p>
      </dgm:t>
    </dgm:pt>
    <dgm:pt modelId="{9D083198-BD84-4E73-9968-002729FB3CA1}" type="sibTrans" cxnId="{3DAD1473-D75B-4FC5-B69C-47AE6693720F}">
      <dgm:prSet/>
      <dgm:spPr/>
      <dgm:t>
        <a:bodyPr/>
        <a:lstStyle/>
        <a:p>
          <a:endParaRPr lang="en-US"/>
        </a:p>
      </dgm:t>
    </dgm:pt>
    <dgm:pt modelId="{FF323D3D-9281-44C7-A469-05F6D69E91D2}">
      <dgm:prSet/>
      <dgm:spPr/>
      <dgm:t>
        <a:bodyPr/>
        <a:lstStyle/>
        <a:p>
          <a:r>
            <a:rPr lang="en-US" dirty="0"/>
            <a:t>Environment</a:t>
          </a:r>
        </a:p>
      </dgm:t>
    </dgm:pt>
    <dgm:pt modelId="{786A12AC-2008-43A0-8CB3-E028B6F41F4D}" type="parTrans" cxnId="{71046D79-2319-4DD0-A6A3-0BCC088D3C9D}">
      <dgm:prSet/>
      <dgm:spPr/>
      <dgm:t>
        <a:bodyPr/>
        <a:lstStyle/>
        <a:p>
          <a:endParaRPr lang="en-US"/>
        </a:p>
      </dgm:t>
    </dgm:pt>
    <dgm:pt modelId="{08CE6FD7-B9FB-4CC9-A5F6-6F06865D03E7}" type="sibTrans" cxnId="{71046D79-2319-4DD0-A6A3-0BCC088D3C9D}">
      <dgm:prSet/>
      <dgm:spPr/>
      <dgm:t>
        <a:bodyPr/>
        <a:lstStyle/>
        <a:p>
          <a:endParaRPr lang="en-US"/>
        </a:p>
      </dgm:t>
    </dgm:pt>
    <dgm:pt modelId="{E2400D6F-0876-4F94-885B-04D9C6A7A109}">
      <dgm:prSet/>
      <dgm:spPr/>
      <dgm:t>
        <a:bodyPr/>
        <a:lstStyle/>
        <a:p>
          <a:r>
            <a:rPr lang="en-US"/>
            <a:t>Geography</a:t>
          </a:r>
          <a:endParaRPr lang="en-US" dirty="0"/>
        </a:p>
      </dgm:t>
    </dgm:pt>
    <dgm:pt modelId="{FCE39E7F-43AE-46C4-BCD6-C1CF806C6498}" type="parTrans" cxnId="{D0E3D306-DEB2-43EC-A816-EB7C3DFA72CF}">
      <dgm:prSet/>
      <dgm:spPr/>
      <dgm:t>
        <a:bodyPr/>
        <a:lstStyle/>
        <a:p>
          <a:endParaRPr lang="en-US"/>
        </a:p>
      </dgm:t>
    </dgm:pt>
    <dgm:pt modelId="{F9CF1DFA-58AF-46F6-942A-F8B3346B80F6}" type="sibTrans" cxnId="{D0E3D306-DEB2-43EC-A816-EB7C3DFA72CF}">
      <dgm:prSet/>
      <dgm:spPr/>
      <dgm:t>
        <a:bodyPr/>
        <a:lstStyle/>
        <a:p>
          <a:endParaRPr lang="en-US"/>
        </a:p>
      </dgm:t>
    </dgm:pt>
    <dgm:pt modelId="{0C440711-BF7C-4806-B2D9-2FE9BC88FA69}">
      <dgm:prSet/>
      <dgm:spPr/>
      <dgm:t>
        <a:bodyPr/>
        <a:lstStyle/>
        <a:p>
          <a:r>
            <a:rPr lang="en-US" dirty="0"/>
            <a:t>History</a:t>
          </a:r>
        </a:p>
      </dgm:t>
    </dgm:pt>
    <dgm:pt modelId="{53106E7F-45CD-489E-8F23-F30DD3D333A5}" type="parTrans" cxnId="{556DCA52-EBEB-47D2-B2D4-827A16A9F49F}">
      <dgm:prSet/>
      <dgm:spPr/>
      <dgm:t>
        <a:bodyPr/>
        <a:lstStyle/>
        <a:p>
          <a:endParaRPr lang="en-US"/>
        </a:p>
      </dgm:t>
    </dgm:pt>
    <dgm:pt modelId="{D5E49EAD-50ED-496C-A900-7D97E62F5CB8}" type="sibTrans" cxnId="{556DCA52-EBEB-47D2-B2D4-827A16A9F49F}">
      <dgm:prSet/>
      <dgm:spPr/>
      <dgm:t>
        <a:bodyPr/>
        <a:lstStyle/>
        <a:p>
          <a:endParaRPr lang="en-US"/>
        </a:p>
      </dgm:t>
    </dgm:pt>
    <dgm:pt modelId="{32243D0C-25D1-470E-9568-E1531B6275CD}">
      <dgm:prSet/>
      <dgm:spPr/>
      <dgm:t>
        <a:bodyPr/>
        <a:lstStyle/>
        <a:p>
          <a:r>
            <a:rPr lang="en-US"/>
            <a:t>Political Science</a:t>
          </a:r>
          <a:endParaRPr lang="en-US" dirty="0"/>
        </a:p>
      </dgm:t>
    </dgm:pt>
    <dgm:pt modelId="{F5B9D1E5-9389-45B2-BE9E-B2FF12CBD0FA}" type="parTrans" cxnId="{F3621B3C-1C99-4FEF-A1C7-7A4DBE47D0FE}">
      <dgm:prSet/>
      <dgm:spPr/>
      <dgm:t>
        <a:bodyPr/>
        <a:lstStyle/>
        <a:p>
          <a:endParaRPr lang="en-US"/>
        </a:p>
      </dgm:t>
    </dgm:pt>
    <dgm:pt modelId="{05B07050-1DF8-4824-B423-7C53943C5DCF}" type="sibTrans" cxnId="{F3621B3C-1C99-4FEF-A1C7-7A4DBE47D0FE}">
      <dgm:prSet/>
      <dgm:spPr/>
      <dgm:t>
        <a:bodyPr/>
        <a:lstStyle/>
        <a:p>
          <a:endParaRPr lang="en-US"/>
        </a:p>
      </dgm:t>
    </dgm:pt>
    <dgm:pt modelId="{D2410859-43A3-4089-8F10-7C364D1C0EFE}">
      <dgm:prSet/>
      <dgm:spPr/>
      <dgm:t>
        <a:bodyPr/>
        <a:lstStyle/>
        <a:p>
          <a:r>
            <a:rPr lang="en-US" dirty="0"/>
            <a:t>Public     Policy</a:t>
          </a:r>
        </a:p>
      </dgm:t>
    </dgm:pt>
    <dgm:pt modelId="{427C51CB-F1FF-4C67-BB4B-234A593EC945}" type="parTrans" cxnId="{817D7944-05C5-4B77-979D-DAA8B773B298}">
      <dgm:prSet/>
      <dgm:spPr/>
      <dgm:t>
        <a:bodyPr/>
        <a:lstStyle/>
        <a:p>
          <a:endParaRPr lang="en-US"/>
        </a:p>
      </dgm:t>
    </dgm:pt>
    <dgm:pt modelId="{CDD9A558-D10F-45E4-BE72-A982168FC835}" type="sibTrans" cxnId="{817D7944-05C5-4B77-979D-DAA8B773B298}">
      <dgm:prSet/>
      <dgm:spPr/>
      <dgm:t>
        <a:bodyPr/>
        <a:lstStyle/>
        <a:p>
          <a:endParaRPr lang="en-US"/>
        </a:p>
      </dgm:t>
    </dgm:pt>
    <dgm:pt modelId="{7A33E14C-CBF2-4978-A033-7AD17CC317F9}">
      <dgm:prSet/>
      <dgm:spPr/>
      <dgm:t>
        <a:bodyPr/>
        <a:lstStyle/>
        <a:p>
          <a:r>
            <a:rPr lang="en-US" dirty="0"/>
            <a:t>Sociology</a:t>
          </a:r>
        </a:p>
      </dgm:t>
    </dgm:pt>
    <dgm:pt modelId="{9A899955-84E1-4608-8C4F-395B86EA7E59}" type="parTrans" cxnId="{442D4B91-E179-426E-929D-5357ACCD793D}">
      <dgm:prSet/>
      <dgm:spPr/>
      <dgm:t>
        <a:bodyPr/>
        <a:lstStyle/>
        <a:p>
          <a:endParaRPr lang="en-US"/>
        </a:p>
      </dgm:t>
    </dgm:pt>
    <dgm:pt modelId="{52ED1DED-15FB-44D4-98E2-6C83FFBA5D0A}" type="sibTrans" cxnId="{442D4B91-E179-426E-929D-5357ACCD793D}">
      <dgm:prSet/>
      <dgm:spPr/>
      <dgm:t>
        <a:bodyPr/>
        <a:lstStyle/>
        <a:p>
          <a:endParaRPr lang="en-US"/>
        </a:p>
      </dgm:t>
    </dgm:pt>
    <dgm:pt modelId="{13623568-6CAD-499E-BA64-BF2D830A7386}">
      <dgm:prSet/>
      <dgm:spPr/>
      <dgm:t>
        <a:bodyPr/>
        <a:lstStyle/>
        <a:p>
          <a:r>
            <a:rPr lang="en-US" dirty="0"/>
            <a:t>Urban Planning</a:t>
          </a:r>
        </a:p>
      </dgm:t>
    </dgm:pt>
    <dgm:pt modelId="{6FDD782F-BA7C-4625-BE47-B2886DA03695}" type="parTrans" cxnId="{3D6C76BC-D5B9-44DC-8D10-4468435A988B}">
      <dgm:prSet/>
      <dgm:spPr/>
      <dgm:t>
        <a:bodyPr/>
        <a:lstStyle/>
        <a:p>
          <a:endParaRPr lang="en-US"/>
        </a:p>
      </dgm:t>
    </dgm:pt>
    <dgm:pt modelId="{57D5D891-1182-47B3-A582-D4AFFC470ECC}" type="sibTrans" cxnId="{3D6C76BC-D5B9-44DC-8D10-4468435A988B}">
      <dgm:prSet/>
      <dgm:spPr/>
      <dgm:t>
        <a:bodyPr/>
        <a:lstStyle/>
        <a:p>
          <a:endParaRPr lang="en-US"/>
        </a:p>
      </dgm:t>
    </dgm:pt>
    <dgm:pt modelId="{17A39139-D8E8-4381-B986-421AD4FFD79E}" type="pres">
      <dgm:prSet presAssocID="{924097ED-FA82-4C3D-81C9-847C6698DF62}" presName="diagram" presStyleCnt="0">
        <dgm:presLayoutVars>
          <dgm:dir/>
          <dgm:resizeHandles val="exact"/>
        </dgm:presLayoutVars>
      </dgm:prSet>
      <dgm:spPr/>
    </dgm:pt>
    <dgm:pt modelId="{CCC8F391-7C55-4D04-AB3C-DCF097CD9185}" type="pres">
      <dgm:prSet presAssocID="{5EBCE447-8F82-4C78-9DC7-DFE877081865}" presName="node" presStyleLbl="node1" presStyleIdx="0" presStyleCnt="10">
        <dgm:presLayoutVars>
          <dgm:bulletEnabled val="1"/>
        </dgm:presLayoutVars>
      </dgm:prSet>
      <dgm:spPr/>
      <dgm:t>
        <a:bodyPr/>
        <a:lstStyle/>
        <a:p>
          <a:endParaRPr lang="en-US"/>
        </a:p>
      </dgm:t>
    </dgm:pt>
    <dgm:pt modelId="{0785A3C9-45AB-4C6C-84C9-AFA8D91B1624}" type="pres">
      <dgm:prSet presAssocID="{2CDFD0FA-AC3E-4252-BC80-2BD74E69D065}" presName="sibTrans" presStyleCnt="0"/>
      <dgm:spPr/>
    </dgm:pt>
    <dgm:pt modelId="{F1497A0B-2F85-43FD-9757-17BF4724DE0D}" type="pres">
      <dgm:prSet presAssocID="{053C9177-F0FD-4FF6-B1EB-EAC9422BC050}" presName="node" presStyleLbl="node1" presStyleIdx="1" presStyleCnt="10">
        <dgm:presLayoutVars>
          <dgm:bulletEnabled val="1"/>
        </dgm:presLayoutVars>
      </dgm:prSet>
      <dgm:spPr/>
      <dgm:t>
        <a:bodyPr/>
        <a:lstStyle/>
        <a:p>
          <a:endParaRPr lang="en-US"/>
        </a:p>
      </dgm:t>
    </dgm:pt>
    <dgm:pt modelId="{9C53E40A-F0D1-4C7E-B547-9C6ADB2B395A}" type="pres">
      <dgm:prSet presAssocID="{52FCE4F3-D062-4F8C-8CDD-57ADBF87EA03}" presName="sibTrans" presStyleCnt="0"/>
      <dgm:spPr/>
    </dgm:pt>
    <dgm:pt modelId="{4EBB1F16-9495-4980-8628-710F459A8CA8}" type="pres">
      <dgm:prSet presAssocID="{C1E5911B-BF8A-4806-981A-76ACD76DB0CC}" presName="node" presStyleLbl="node1" presStyleIdx="2" presStyleCnt="10">
        <dgm:presLayoutVars>
          <dgm:bulletEnabled val="1"/>
        </dgm:presLayoutVars>
      </dgm:prSet>
      <dgm:spPr/>
      <dgm:t>
        <a:bodyPr/>
        <a:lstStyle/>
        <a:p>
          <a:endParaRPr lang="en-US"/>
        </a:p>
      </dgm:t>
    </dgm:pt>
    <dgm:pt modelId="{E3E76645-9778-4234-A054-82F399A2B2D1}" type="pres">
      <dgm:prSet presAssocID="{9D083198-BD84-4E73-9968-002729FB3CA1}" presName="sibTrans" presStyleCnt="0"/>
      <dgm:spPr/>
    </dgm:pt>
    <dgm:pt modelId="{4B32CFFD-4213-4008-8187-27975DB690B9}" type="pres">
      <dgm:prSet presAssocID="{FF323D3D-9281-44C7-A469-05F6D69E91D2}" presName="node" presStyleLbl="node1" presStyleIdx="3" presStyleCnt="10">
        <dgm:presLayoutVars>
          <dgm:bulletEnabled val="1"/>
        </dgm:presLayoutVars>
      </dgm:prSet>
      <dgm:spPr/>
      <dgm:t>
        <a:bodyPr/>
        <a:lstStyle/>
        <a:p>
          <a:endParaRPr lang="en-US"/>
        </a:p>
      </dgm:t>
    </dgm:pt>
    <dgm:pt modelId="{E9A868C8-8BE3-4346-84E4-1E8C04238D66}" type="pres">
      <dgm:prSet presAssocID="{08CE6FD7-B9FB-4CC9-A5F6-6F06865D03E7}" presName="sibTrans" presStyleCnt="0"/>
      <dgm:spPr/>
    </dgm:pt>
    <dgm:pt modelId="{A6E4F451-5B13-4F98-B2E5-7D372617EBCC}" type="pres">
      <dgm:prSet presAssocID="{E2400D6F-0876-4F94-885B-04D9C6A7A109}" presName="node" presStyleLbl="node1" presStyleIdx="4" presStyleCnt="10">
        <dgm:presLayoutVars>
          <dgm:bulletEnabled val="1"/>
        </dgm:presLayoutVars>
      </dgm:prSet>
      <dgm:spPr/>
      <dgm:t>
        <a:bodyPr/>
        <a:lstStyle/>
        <a:p>
          <a:endParaRPr lang="en-US"/>
        </a:p>
      </dgm:t>
    </dgm:pt>
    <dgm:pt modelId="{E7C5D848-72C8-4195-AC8D-3A2633183EE6}" type="pres">
      <dgm:prSet presAssocID="{F9CF1DFA-58AF-46F6-942A-F8B3346B80F6}" presName="sibTrans" presStyleCnt="0"/>
      <dgm:spPr/>
    </dgm:pt>
    <dgm:pt modelId="{F22E268F-2A5F-4B9F-BC8C-9DFC63CB16DE}" type="pres">
      <dgm:prSet presAssocID="{0C440711-BF7C-4806-B2D9-2FE9BC88FA69}" presName="node" presStyleLbl="node1" presStyleIdx="5" presStyleCnt="10">
        <dgm:presLayoutVars>
          <dgm:bulletEnabled val="1"/>
        </dgm:presLayoutVars>
      </dgm:prSet>
      <dgm:spPr/>
      <dgm:t>
        <a:bodyPr/>
        <a:lstStyle/>
        <a:p>
          <a:endParaRPr lang="en-US"/>
        </a:p>
      </dgm:t>
    </dgm:pt>
    <dgm:pt modelId="{D2AA5191-3DF9-4251-86D0-7405D22DE14E}" type="pres">
      <dgm:prSet presAssocID="{D5E49EAD-50ED-496C-A900-7D97E62F5CB8}" presName="sibTrans" presStyleCnt="0"/>
      <dgm:spPr/>
    </dgm:pt>
    <dgm:pt modelId="{71D84D9A-C09A-4FEF-A6E9-88BFC2EE3B94}" type="pres">
      <dgm:prSet presAssocID="{32243D0C-25D1-470E-9568-E1531B6275CD}" presName="node" presStyleLbl="node1" presStyleIdx="6" presStyleCnt="10">
        <dgm:presLayoutVars>
          <dgm:bulletEnabled val="1"/>
        </dgm:presLayoutVars>
      </dgm:prSet>
      <dgm:spPr/>
      <dgm:t>
        <a:bodyPr/>
        <a:lstStyle/>
        <a:p>
          <a:endParaRPr lang="en-US"/>
        </a:p>
      </dgm:t>
    </dgm:pt>
    <dgm:pt modelId="{1624DE2B-F5BD-47D8-8D5F-432E2AEAA24F}" type="pres">
      <dgm:prSet presAssocID="{05B07050-1DF8-4824-B423-7C53943C5DCF}" presName="sibTrans" presStyleCnt="0"/>
      <dgm:spPr/>
    </dgm:pt>
    <dgm:pt modelId="{CD3FF087-46F6-4706-979C-AB24400E51BA}" type="pres">
      <dgm:prSet presAssocID="{D2410859-43A3-4089-8F10-7C364D1C0EFE}" presName="node" presStyleLbl="node1" presStyleIdx="7" presStyleCnt="10">
        <dgm:presLayoutVars>
          <dgm:bulletEnabled val="1"/>
        </dgm:presLayoutVars>
      </dgm:prSet>
      <dgm:spPr/>
      <dgm:t>
        <a:bodyPr/>
        <a:lstStyle/>
        <a:p>
          <a:endParaRPr lang="en-US"/>
        </a:p>
      </dgm:t>
    </dgm:pt>
    <dgm:pt modelId="{2E637D63-5F69-4646-968F-7DF9E2A90E77}" type="pres">
      <dgm:prSet presAssocID="{CDD9A558-D10F-45E4-BE72-A982168FC835}" presName="sibTrans" presStyleCnt="0"/>
      <dgm:spPr/>
    </dgm:pt>
    <dgm:pt modelId="{EA34F9F8-D565-46C3-B458-55D658BB4F1A}" type="pres">
      <dgm:prSet presAssocID="{7A33E14C-CBF2-4978-A033-7AD17CC317F9}" presName="node" presStyleLbl="node1" presStyleIdx="8" presStyleCnt="10">
        <dgm:presLayoutVars>
          <dgm:bulletEnabled val="1"/>
        </dgm:presLayoutVars>
      </dgm:prSet>
      <dgm:spPr/>
      <dgm:t>
        <a:bodyPr/>
        <a:lstStyle/>
        <a:p>
          <a:endParaRPr lang="en-US"/>
        </a:p>
      </dgm:t>
    </dgm:pt>
    <dgm:pt modelId="{547AD34A-D99D-488D-A2C0-AEC97922469D}" type="pres">
      <dgm:prSet presAssocID="{52ED1DED-15FB-44D4-98E2-6C83FFBA5D0A}" presName="sibTrans" presStyleCnt="0"/>
      <dgm:spPr/>
    </dgm:pt>
    <dgm:pt modelId="{059A4A3B-5D47-4643-9D8F-C3A0FBFDB543}" type="pres">
      <dgm:prSet presAssocID="{13623568-6CAD-499E-BA64-BF2D830A7386}" presName="node" presStyleLbl="node1" presStyleIdx="9" presStyleCnt="10">
        <dgm:presLayoutVars>
          <dgm:bulletEnabled val="1"/>
        </dgm:presLayoutVars>
      </dgm:prSet>
      <dgm:spPr/>
      <dgm:t>
        <a:bodyPr/>
        <a:lstStyle/>
        <a:p>
          <a:endParaRPr lang="en-US"/>
        </a:p>
      </dgm:t>
    </dgm:pt>
  </dgm:ptLst>
  <dgm:cxnLst>
    <dgm:cxn modelId="{F3621B3C-1C99-4FEF-A1C7-7A4DBE47D0FE}" srcId="{924097ED-FA82-4C3D-81C9-847C6698DF62}" destId="{32243D0C-25D1-470E-9568-E1531B6275CD}" srcOrd="6" destOrd="0" parTransId="{F5B9D1E5-9389-45B2-BE9E-B2FF12CBD0FA}" sibTransId="{05B07050-1DF8-4824-B423-7C53943C5DCF}"/>
    <dgm:cxn modelId="{71046D79-2319-4DD0-A6A3-0BCC088D3C9D}" srcId="{924097ED-FA82-4C3D-81C9-847C6698DF62}" destId="{FF323D3D-9281-44C7-A469-05F6D69E91D2}" srcOrd="3" destOrd="0" parTransId="{786A12AC-2008-43A0-8CB3-E028B6F41F4D}" sibTransId="{08CE6FD7-B9FB-4CC9-A5F6-6F06865D03E7}"/>
    <dgm:cxn modelId="{85405423-65FE-4131-82B2-0B7B07339CB4}" type="presOf" srcId="{C1E5911B-BF8A-4806-981A-76ACD76DB0CC}" destId="{4EBB1F16-9495-4980-8628-710F459A8CA8}" srcOrd="0" destOrd="0" presId="urn:microsoft.com/office/officeart/2005/8/layout/default"/>
    <dgm:cxn modelId="{C19A22E3-E0C0-47DC-BF02-74F47F97CC83}" srcId="{924097ED-FA82-4C3D-81C9-847C6698DF62}" destId="{053C9177-F0FD-4FF6-B1EB-EAC9422BC050}" srcOrd="1" destOrd="0" parTransId="{ED969DE5-6210-473B-ADD2-67DFC91D94DD}" sibTransId="{52FCE4F3-D062-4F8C-8CDD-57ADBF87EA03}"/>
    <dgm:cxn modelId="{FEF395CC-0DF6-41F0-A474-86620EA132AB}" type="presOf" srcId="{924097ED-FA82-4C3D-81C9-847C6698DF62}" destId="{17A39139-D8E8-4381-B986-421AD4FFD79E}" srcOrd="0" destOrd="0" presId="urn:microsoft.com/office/officeart/2005/8/layout/default"/>
    <dgm:cxn modelId="{D725C121-C6C4-4704-8ED1-3C3C6B8FBC48}" type="presOf" srcId="{D2410859-43A3-4089-8F10-7C364D1C0EFE}" destId="{CD3FF087-46F6-4706-979C-AB24400E51BA}" srcOrd="0" destOrd="0" presId="urn:microsoft.com/office/officeart/2005/8/layout/default"/>
    <dgm:cxn modelId="{006BDBEB-1690-471C-8DB0-9D07045950EC}" srcId="{924097ED-FA82-4C3D-81C9-847C6698DF62}" destId="{5EBCE447-8F82-4C78-9DC7-DFE877081865}" srcOrd="0" destOrd="0" parTransId="{F93F7859-89CA-4650-8646-56E45A3A98AA}" sibTransId="{2CDFD0FA-AC3E-4252-BC80-2BD74E69D065}"/>
    <dgm:cxn modelId="{442D4B91-E179-426E-929D-5357ACCD793D}" srcId="{924097ED-FA82-4C3D-81C9-847C6698DF62}" destId="{7A33E14C-CBF2-4978-A033-7AD17CC317F9}" srcOrd="8" destOrd="0" parTransId="{9A899955-84E1-4608-8C4F-395B86EA7E59}" sibTransId="{52ED1DED-15FB-44D4-98E2-6C83FFBA5D0A}"/>
    <dgm:cxn modelId="{8AB613AE-5C0E-4A08-A509-56ECB3CD508E}" type="presOf" srcId="{E2400D6F-0876-4F94-885B-04D9C6A7A109}" destId="{A6E4F451-5B13-4F98-B2E5-7D372617EBCC}" srcOrd="0" destOrd="0" presId="urn:microsoft.com/office/officeart/2005/8/layout/default"/>
    <dgm:cxn modelId="{0D72B242-393E-4064-B7B8-EEBB02C094BF}" type="presOf" srcId="{13623568-6CAD-499E-BA64-BF2D830A7386}" destId="{059A4A3B-5D47-4643-9D8F-C3A0FBFDB543}" srcOrd="0" destOrd="0" presId="urn:microsoft.com/office/officeart/2005/8/layout/default"/>
    <dgm:cxn modelId="{4E0B00AB-5081-47DD-B6CB-FEE111367920}" type="presOf" srcId="{7A33E14C-CBF2-4978-A033-7AD17CC317F9}" destId="{EA34F9F8-D565-46C3-B458-55D658BB4F1A}" srcOrd="0" destOrd="0" presId="urn:microsoft.com/office/officeart/2005/8/layout/default"/>
    <dgm:cxn modelId="{3DAD1473-D75B-4FC5-B69C-47AE6693720F}" srcId="{924097ED-FA82-4C3D-81C9-847C6698DF62}" destId="{C1E5911B-BF8A-4806-981A-76ACD76DB0CC}" srcOrd="2" destOrd="0" parTransId="{2C27B815-380A-4B0C-8D74-A663268C3A7A}" sibTransId="{9D083198-BD84-4E73-9968-002729FB3CA1}"/>
    <dgm:cxn modelId="{817D7944-05C5-4B77-979D-DAA8B773B298}" srcId="{924097ED-FA82-4C3D-81C9-847C6698DF62}" destId="{D2410859-43A3-4089-8F10-7C364D1C0EFE}" srcOrd="7" destOrd="0" parTransId="{427C51CB-F1FF-4C67-BB4B-234A593EC945}" sibTransId="{CDD9A558-D10F-45E4-BE72-A982168FC835}"/>
    <dgm:cxn modelId="{3D6C76BC-D5B9-44DC-8D10-4468435A988B}" srcId="{924097ED-FA82-4C3D-81C9-847C6698DF62}" destId="{13623568-6CAD-499E-BA64-BF2D830A7386}" srcOrd="9" destOrd="0" parTransId="{6FDD782F-BA7C-4625-BE47-B2886DA03695}" sibTransId="{57D5D891-1182-47B3-A582-D4AFFC470ECC}"/>
    <dgm:cxn modelId="{48945B17-580B-4523-A626-5CE4A4DA484C}" type="presOf" srcId="{FF323D3D-9281-44C7-A469-05F6D69E91D2}" destId="{4B32CFFD-4213-4008-8187-27975DB690B9}" srcOrd="0" destOrd="0" presId="urn:microsoft.com/office/officeart/2005/8/layout/default"/>
    <dgm:cxn modelId="{0E910B65-A39A-4784-9EE6-1B27E22EB411}" type="presOf" srcId="{053C9177-F0FD-4FF6-B1EB-EAC9422BC050}" destId="{F1497A0B-2F85-43FD-9757-17BF4724DE0D}" srcOrd="0" destOrd="0" presId="urn:microsoft.com/office/officeart/2005/8/layout/default"/>
    <dgm:cxn modelId="{0B2CB504-0DAE-4910-A1A3-B82CCE44DD66}" type="presOf" srcId="{32243D0C-25D1-470E-9568-E1531B6275CD}" destId="{71D84D9A-C09A-4FEF-A6E9-88BFC2EE3B94}" srcOrd="0" destOrd="0" presId="urn:microsoft.com/office/officeart/2005/8/layout/default"/>
    <dgm:cxn modelId="{D0E3D306-DEB2-43EC-A816-EB7C3DFA72CF}" srcId="{924097ED-FA82-4C3D-81C9-847C6698DF62}" destId="{E2400D6F-0876-4F94-885B-04D9C6A7A109}" srcOrd="4" destOrd="0" parTransId="{FCE39E7F-43AE-46C4-BCD6-C1CF806C6498}" sibTransId="{F9CF1DFA-58AF-46F6-942A-F8B3346B80F6}"/>
    <dgm:cxn modelId="{1ABB1AE9-439F-452A-B58A-5CF48FFF5BD0}" type="presOf" srcId="{5EBCE447-8F82-4C78-9DC7-DFE877081865}" destId="{CCC8F391-7C55-4D04-AB3C-DCF097CD9185}" srcOrd="0" destOrd="0" presId="urn:microsoft.com/office/officeart/2005/8/layout/default"/>
    <dgm:cxn modelId="{7494991F-A0DA-4C4F-BC1E-CB545C06DC9A}" type="presOf" srcId="{0C440711-BF7C-4806-B2D9-2FE9BC88FA69}" destId="{F22E268F-2A5F-4B9F-BC8C-9DFC63CB16DE}" srcOrd="0" destOrd="0" presId="urn:microsoft.com/office/officeart/2005/8/layout/default"/>
    <dgm:cxn modelId="{556DCA52-EBEB-47D2-B2D4-827A16A9F49F}" srcId="{924097ED-FA82-4C3D-81C9-847C6698DF62}" destId="{0C440711-BF7C-4806-B2D9-2FE9BC88FA69}" srcOrd="5" destOrd="0" parTransId="{53106E7F-45CD-489E-8F23-F30DD3D333A5}" sibTransId="{D5E49EAD-50ED-496C-A900-7D97E62F5CB8}"/>
    <dgm:cxn modelId="{65271EB9-97F1-423F-8EE3-B5F64AA28605}" type="presParOf" srcId="{17A39139-D8E8-4381-B986-421AD4FFD79E}" destId="{CCC8F391-7C55-4D04-AB3C-DCF097CD9185}" srcOrd="0" destOrd="0" presId="urn:microsoft.com/office/officeart/2005/8/layout/default"/>
    <dgm:cxn modelId="{E5D9AB6C-5620-42C3-9465-17765E37B9AF}" type="presParOf" srcId="{17A39139-D8E8-4381-B986-421AD4FFD79E}" destId="{0785A3C9-45AB-4C6C-84C9-AFA8D91B1624}" srcOrd="1" destOrd="0" presId="urn:microsoft.com/office/officeart/2005/8/layout/default"/>
    <dgm:cxn modelId="{C862F731-F989-4D99-AA04-7DE8AB75D37D}" type="presParOf" srcId="{17A39139-D8E8-4381-B986-421AD4FFD79E}" destId="{F1497A0B-2F85-43FD-9757-17BF4724DE0D}" srcOrd="2" destOrd="0" presId="urn:microsoft.com/office/officeart/2005/8/layout/default"/>
    <dgm:cxn modelId="{44AC27E8-26D6-4A89-A4DC-D886F95248DD}" type="presParOf" srcId="{17A39139-D8E8-4381-B986-421AD4FFD79E}" destId="{9C53E40A-F0D1-4C7E-B547-9C6ADB2B395A}" srcOrd="3" destOrd="0" presId="urn:microsoft.com/office/officeart/2005/8/layout/default"/>
    <dgm:cxn modelId="{3690D5E6-5DC1-4F6E-AD4B-4897F0259D71}" type="presParOf" srcId="{17A39139-D8E8-4381-B986-421AD4FFD79E}" destId="{4EBB1F16-9495-4980-8628-710F459A8CA8}" srcOrd="4" destOrd="0" presId="urn:microsoft.com/office/officeart/2005/8/layout/default"/>
    <dgm:cxn modelId="{32326D8B-7712-4F6D-83ED-EAB688FA2CC1}" type="presParOf" srcId="{17A39139-D8E8-4381-B986-421AD4FFD79E}" destId="{E3E76645-9778-4234-A054-82F399A2B2D1}" srcOrd="5" destOrd="0" presId="urn:microsoft.com/office/officeart/2005/8/layout/default"/>
    <dgm:cxn modelId="{40F95C7C-81D9-4189-84BE-6298BE2B84E6}" type="presParOf" srcId="{17A39139-D8E8-4381-B986-421AD4FFD79E}" destId="{4B32CFFD-4213-4008-8187-27975DB690B9}" srcOrd="6" destOrd="0" presId="urn:microsoft.com/office/officeart/2005/8/layout/default"/>
    <dgm:cxn modelId="{43A4BABA-C37E-4E86-BD49-E3E49DAB8EB3}" type="presParOf" srcId="{17A39139-D8E8-4381-B986-421AD4FFD79E}" destId="{E9A868C8-8BE3-4346-84E4-1E8C04238D66}" srcOrd="7" destOrd="0" presId="urn:microsoft.com/office/officeart/2005/8/layout/default"/>
    <dgm:cxn modelId="{98CBE885-DC7B-4A7B-BC5D-4F08267FB02A}" type="presParOf" srcId="{17A39139-D8E8-4381-B986-421AD4FFD79E}" destId="{A6E4F451-5B13-4F98-B2E5-7D372617EBCC}" srcOrd="8" destOrd="0" presId="urn:microsoft.com/office/officeart/2005/8/layout/default"/>
    <dgm:cxn modelId="{CCE944F4-82BA-4A61-B6D0-4D0D4BE637CD}" type="presParOf" srcId="{17A39139-D8E8-4381-B986-421AD4FFD79E}" destId="{E7C5D848-72C8-4195-AC8D-3A2633183EE6}" srcOrd="9" destOrd="0" presId="urn:microsoft.com/office/officeart/2005/8/layout/default"/>
    <dgm:cxn modelId="{B293A990-A2C2-4E1A-92D2-2C4B3F8FF7F1}" type="presParOf" srcId="{17A39139-D8E8-4381-B986-421AD4FFD79E}" destId="{F22E268F-2A5F-4B9F-BC8C-9DFC63CB16DE}" srcOrd="10" destOrd="0" presId="urn:microsoft.com/office/officeart/2005/8/layout/default"/>
    <dgm:cxn modelId="{33AF80AE-AB80-4A0E-9B49-D4774D9D731D}" type="presParOf" srcId="{17A39139-D8E8-4381-B986-421AD4FFD79E}" destId="{D2AA5191-3DF9-4251-86D0-7405D22DE14E}" srcOrd="11" destOrd="0" presId="urn:microsoft.com/office/officeart/2005/8/layout/default"/>
    <dgm:cxn modelId="{7197A2AE-F4E4-4BB0-8E49-6A8B02EC1D18}" type="presParOf" srcId="{17A39139-D8E8-4381-B986-421AD4FFD79E}" destId="{71D84D9A-C09A-4FEF-A6E9-88BFC2EE3B94}" srcOrd="12" destOrd="0" presId="urn:microsoft.com/office/officeart/2005/8/layout/default"/>
    <dgm:cxn modelId="{87194038-944F-452F-B27D-E7E918548805}" type="presParOf" srcId="{17A39139-D8E8-4381-B986-421AD4FFD79E}" destId="{1624DE2B-F5BD-47D8-8D5F-432E2AEAA24F}" srcOrd="13" destOrd="0" presId="urn:microsoft.com/office/officeart/2005/8/layout/default"/>
    <dgm:cxn modelId="{7E74E72F-5216-4FA2-A5E2-8543C1E3192C}" type="presParOf" srcId="{17A39139-D8E8-4381-B986-421AD4FFD79E}" destId="{CD3FF087-46F6-4706-979C-AB24400E51BA}" srcOrd="14" destOrd="0" presId="urn:microsoft.com/office/officeart/2005/8/layout/default"/>
    <dgm:cxn modelId="{71AA2746-157D-4849-A576-A27C784CC16F}" type="presParOf" srcId="{17A39139-D8E8-4381-B986-421AD4FFD79E}" destId="{2E637D63-5F69-4646-968F-7DF9E2A90E77}" srcOrd="15" destOrd="0" presId="urn:microsoft.com/office/officeart/2005/8/layout/default"/>
    <dgm:cxn modelId="{011B69E6-2B5C-4929-A57C-30DF034B9638}" type="presParOf" srcId="{17A39139-D8E8-4381-B986-421AD4FFD79E}" destId="{EA34F9F8-D565-46C3-B458-55D658BB4F1A}" srcOrd="16" destOrd="0" presId="urn:microsoft.com/office/officeart/2005/8/layout/default"/>
    <dgm:cxn modelId="{C3DD2426-2106-40C5-8ECB-CF4066040EA1}" type="presParOf" srcId="{17A39139-D8E8-4381-B986-421AD4FFD79E}" destId="{547AD34A-D99D-488D-A2C0-AEC97922469D}" srcOrd="17" destOrd="0" presId="urn:microsoft.com/office/officeart/2005/8/layout/default"/>
    <dgm:cxn modelId="{E5EC66B6-7597-40D0-92A3-B114466540DC}" type="presParOf" srcId="{17A39139-D8E8-4381-B986-421AD4FFD79E}" destId="{059A4A3B-5D47-4643-9D8F-C3A0FBFDB543}"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575E6F-44EF-B445-8244-7826C3E5BADF}" type="doc">
      <dgm:prSet loTypeId="urn:microsoft.com/office/officeart/2005/8/layout/radial1" loCatId="" qsTypeId="urn:microsoft.com/office/officeart/2005/8/quickstyle/simple1" qsCatId="simple" csTypeId="urn:microsoft.com/office/officeart/2005/8/colors/colorful4" csCatId="colorful" phldr="1"/>
      <dgm:spPr/>
      <dgm:t>
        <a:bodyPr/>
        <a:lstStyle/>
        <a:p>
          <a:endParaRPr lang="en-US"/>
        </a:p>
      </dgm:t>
    </dgm:pt>
    <dgm:pt modelId="{8D75C26B-08D4-6649-B5D8-C2D4D5C00D17}">
      <dgm:prSet phldrT="[Text]" custT="1"/>
      <dgm:spPr/>
      <dgm:t>
        <a:bodyPr/>
        <a:lstStyle/>
        <a:p>
          <a:r>
            <a:rPr lang="en-US" sz="1600" b="1" dirty="0">
              <a:solidFill>
                <a:schemeClr val="tx1"/>
              </a:solidFill>
            </a:rPr>
            <a:t>Intersectionality</a:t>
          </a:r>
        </a:p>
      </dgm:t>
    </dgm:pt>
    <dgm:pt modelId="{933E15D2-4F7B-F540-8766-F77BC1FB5734}" type="parTrans" cxnId="{332E0F3F-175E-B14F-B542-6D67BE24F53E}">
      <dgm:prSet/>
      <dgm:spPr/>
      <dgm:t>
        <a:bodyPr/>
        <a:lstStyle/>
        <a:p>
          <a:endParaRPr lang="en-US"/>
        </a:p>
      </dgm:t>
    </dgm:pt>
    <dgm:pt modelId="{0E0BAD43-1CAC-8A4E-B2BC-90E74DDFB062}" type="sibTrans" cxnId="{332E0F3F-175E-B14F-B542-6D67BE24F53E}">
      <dgm:prSet/>
      <dgm:spPr/>
      <dgm:t>
        <a:bodyPr/>
        <a:lstStyle/>
        <a:p>
          <a:endParaRPr lang="en-US"/>
        </a:p>
      </dgm:t>
    </dgm:pt>
    <dgm:pt modelId="{1A5C9E1C-9069-C745-A359-F811B9D1ADA0}">
      <dgm:prSet phldrT="[Text]" custT="1"/>
      <dgm:spPr/>
      <dgm:t>
        <a:bodyPr/>
        <a:lstStyle/>
        <a:p>
          <a:r>
            <a:rPr lang="en-US" sz="1600" b="1" dirty="0">
              <a:solidFill>
                <a:schemeClr val="tx1"/>
              </a:solidFill>
            </a:rPr>
            <a:t>BIPOC </a:t>
          </a:r>
        </a:p>
      </dgm:t>
    </dgm:pt>
    <dgm:pt modelId="{09A6F544-9BBE-B34A-983F-90D11C2D6F04}" type="parTrans" cxnId="{AFA429BD-5399-A243-9632-A611BA836C5F}">
      <dgm:prSet/>
      <dgm:spPr/>
      <dgm:t>
        <a:bodyPr/>
        <a:lstStyle/>
        <a:p>
          <a:endParaRPr lang="en-US"/>
        </a:p>
      </dgm:t>
    </dgm:pt>
    <dgm:pt modelId="{0E06C6CC-6AE0-5C45-BD57-0F3390393FD9}" type="sibTrans" cxnId="{AFA429BD-5399-A243-9632-A611BA836C5F}">
      <dgm:prSet/>
      <dgm:spPr/>
      <dgm:t>
        <a:bodyPr/>
        <a:lstStyle/>
        <a:p>
          <a:endParaRPr lang="en-US"/>
        </a:p>
      </dgm:t>
    </dgm:pt>
    <dgm:pt modelId="{BAA8190A-7B55-494D-ACF7-A5269EFCAFD5}">
      <dgm:prSet phldrT="[Text]" custT="1"/>
      <dgm:spPr/>
      <dgm:t>
        <a:bodyPr/>
        <a:lstStyle/>
        <a:p>
          <a:r>
            <a:rPr lang="en-US" sz="1600" b="1" dirty="0">
              <a:solidFill>
                <a:schemeClr val="tx1"/>
              </a:solidFill>
            </a:rPr>
            <a:t>Low Socio-economic Status</a:t>
          </a:r>
        </a:p>
      </dgm:t>
    </dgm:pt>
    <dgm:pt modelId="{520EFEBE-4001-4E49-90C9-82612A427BCA}" type="parTrans" cxnId="{B763EE4F-7788-A246-8491-583C202AFDFE}">
      <dgm:prSet/>
      <dgm:spPr/>
      <dgm:t>
        <a:bodyPr/>
        <a:lstStyle/>
        <a:p>
          <a:endParaRPr lang="en-US"/>
        </a:p>
      </dgm:t>
    </dgm:pt>
    <dgm:pt modelId="{978AA8A5-9BEB-D945-9C9C-01B40A5B32C2}" type="sibTrans" cxnId="{B763EE4F-7788-A246-8491-583C202AFDFE}">
      <dgm:prSet/>
      <dgm:spPr/>
      <dgm:t>
        <a:bodyPr/>
        <a:lstStyle/>
        <a:p>
          <a:endParaRPr lang="en-US"/>
        </a:p>
      </dgm:t>
    </dgm:pt>
    <dgm:pt modelId="{86332547-938B-A048-A3F7-9B07B67CB52A}">
      <dgm:prSet phldrT="[Text]" custT="1"/>
      <dgm:spPr/>
      <dgm:t>
        <a:bodyPr/>
        <a:lstStyle/>
        <a:p>
          <a:r>
            <a:rPr lang="en-US" sz="1600" b="1" dirty="0">
              <a:solidFill>
                <a:schemeClr val="tx1"/>
              </a:solidFill>
            </a:rPr>
            <a:t>Women</a:t>
          </a:r>
        </a:p>
      </dgm:t>
    </dgm:pt>
    <dgm:pt modelId="{B412B952-C77E-E740-9A91-00C49E17189B}" type="parTrans" cxnId="{C0BE9E80-2F09-204C-80C1-C97D4F7935F5}">
      <dgm:prSet/>
      <dgm:spPr/>
      <dgm:t>
        <a:bodyPr/>
        <a:lstStyle/>
        <a:p>
          <a:endParaRPr lang="en-US"/>
        </a:p>
      </dgm:t>
    </dgm:pt>
    <dgm:pt modelId="{39DED58C-3684-A445-BAC0-BB829FD108EF}" type="sibTrans" cxnId="{C0BE9E80-2F09-204C-80C1-C97D4F7935F5}">
      <dgm:prSet/>
      <dgm:spPr/>
      <dgm:t>
        <a:bodyPr/>
        <a:lstStyle/>
        <a:p>
          <a:endParaRPr lang="en-US"/>
        </a:p>
      </dgm:t>
    </dgm:pt>
    <dgm:pt modelId="{65990CBF-ACAF-5E40-B9E4-9C5EA134831E}">
      <dgm:prSet phldrT="[Text]" custT="1"/>
      <dgm:spPr/>
      <dgm:t>
        <a:bodyPr/>
        <a:lstStyle/>
        <a:p>
          <a:r>
            <a:rPr lang="en-US" sz="1600" b="1">
              <a:solidFill>
                <a:schemeClr val="tx1"/>
              </a:solidFill>
            </a:rPr>
            <a:t>Insecure Living Conditions</a:t>
          </a:r>
          <a:endParaRPr lang="en-US" sz="1600" b="1" dirty="0">
            <a:solidFill>
              <a:schemeClr val="tx1"/>
            </a:solidFill>
          </a:endParaRPr>
        </a:p>
      </dgm:t>
    </dgm:pt>
    <dgm:pt modelId="{D0CBB2DA-2AAD-424D-98F5-ED8703266243}" type="parTrans" cxnId="{CCBCC6CC-A4BA-3045-84EA-CAE417B2BE02}">
      <dgm:prSet/>
      <dgm:spPr/>
      <dgm:t>
        <a:bodyPr/>
        <a:lstStyle/>
        <a:p>
          <a:endParaRPr lang="en-US"/>
        </a:p>
      </dgm:t>
    </dgm:pt>
    <dgm:pt modelId="{AC0C86E0-F528-F148-A105-A5B746583539}" type="sibTrans" cxnId="{CCBCC6CC-A4BA-3045-84EA-CAE417B2BE02}">
      <dgm:prSet/>
      <dgm:spPr/>
      <dgm:t>
        <a:bodyPr/>
        <a:lstStyle/>
        <a:p>
          <a:endParaRPr lang="en-US"/>
        </a:p>
      </dgm:t>
    </dgm:pt>
    <dgm:pt modelId="{9BFDD6AC-9F8F-C04F-AC87-D9C29DFDFCE1}">
      <dgm:prSet phldrT="[Text]" custT="1"/>
      <dgm:spPr/>
      <dgm:t>
        <a:bodyPr/>
        <a:lstStyle/>
        <a:p>
          <a:r>
            <a:rPr lang="en-US" sz="1600" b="1" dirty="0">
              <a:solidFill>
                <a:schemeClr val="tx1"/>
              </a:solidFill>
            </a:rPr>
            <a:t>Differently-abled</a:t>
          </a:r>
        </a:p>
      </dgm:t>
    </dgm:pt>
    <dgm:pt modelId="{11ECB151-D9E8-AE49-BF84-7A196DE95EAD}" type="parTrans" cxnId="{8F7ED94D-B593-2247-A8C6-44C55A007BA8}">
      <dgm:prSet/>
      <dgm:spPr/>
      <dgm:t>
        <a:bodyPr/>
        <a:lstStyle/>
        <a:p>
          <a:endParaRPr lang="en-US"/>
        </a:p>
      </dgm:t>
    </dgm:pt>
    <dgm:pt modelId="{6719649A-93FE-FC48-8D59-4F91254611E1}" type="sibTrans" cxnId="{8F7ED94D-B593-2247-A8C6-44C55A007BA8}">
      <dgm:prSet/>
      <dgm:spPr/>
      <dgm:t>
        <a:bodyPr/>
        <a:lstStyle/>
        <a:p>
          <a:endParaRPr lang="en-US"/>
        </a:p>
      </dgm:t>
    </dgm:pt>
    <dgm:pt modelId="{70BE5EDD-76BA-3A46-BC61-E97E3B3C063B}">
      <dgm:prSet phldrT="[Text]" custT="1"/>
      <dgm:spPr/>
      <dgm:t>
        <a:bodyPr/>
        <a:lstStyle/>
        <a:p>
          <a:r>
            <a:rPr lang="en-US" sz="1600" b="1" dirty="0">
              <a:solidFill>
                <a:schemeClr val="tx1"/>
              </a:solidFill>
            </a:rPr>
            <a:t>Immigrant/ Undocumented</a:t>
          </a:r>
        </a:p>
      </dgm:t>
    </dgm:pt>
    <dgm:pt modelId="{98B86796-F5A4-A247-BE6A-C18BD8F0FC5E}" type="parTrans" cxnId="{751B65F5-3CE5-3F49-A593-0A833DC8B46E}">
      <dgm:prSet/>
      <dgm:spPr/>
      <dgm:t>
        <a:bodyPr/>
        <a:lstStyle/>
        <a:p>
          <a:endParaRPr lang="en-US"/>
        </a:p>
      </dgm:t>
    </dgm:pt>
    <dgm:pt modelId="{7ADD1CA5-DAD1-A842-BE17-8ED879AA9724}" type="sibTrans" cxnId="{751B65F5-3CE5-3F49-A593-0A833DC8B46E}">
      <dgm:prSet/>
      <dgm:spPr/>
      <dgm:t>
        <a:bodyPr/>
        <a:lstStyle/>
        <a:p>
          <a:endParaRPr lang="en-US"/>
        </a:p>
      </dgm:t>
    </dgm:pt>
    <dgm:pt modelId="{250E0F0B-00FB-3E4E-A80F-C3AFD3A9C393}">
      <dgm:prSet phldrT="[Text]" custT="1"/>
      <dgm:spPr/>
      <dgm:t>
        <a:bodyPr/>
        <a:lstStyle/>
        <a:p>
          <a:r>
            <a:rPr lang="en-US" sz="1600" b="1" dirty="0">
              <a:solidFill>
                <a:schemeClr val="tx1"/>
              </a:solidFill>
            </a:rPr>
            <a:t>Close Physical Proximity</a:t>
          </a:r>
        </a:p>
      </dgm:t>
    </dgm:pt>
    <dgm:pt modelId="{4FA67E3C-26EE-A540-B884-414CC1418A85}" type="parTrans" cxnId="{C9C133BA-6612-8542-B8EF-1E00505E3C6D}">
      <dgm:prSet/>
      <dgm:spPr/>
      <dgm:t>
        <a:bodyPr/>
        <a:lstStyle/>
        <a:p>
          <a:endParaRPr lang="en-US"/>
        </a:p>
      </dgm:t>
    </dgm:pt>
    <dgm:pt modelId="{94547F62-AFEE-7143-9AF9-DFE865915C3A}" type="sibTrans" cxnId="{C9C133BA-6612-8542-B8EF-1E00505E3C6D}">
      <dgm:prSet/>
      <dgm:spPr/>
      <dgm:t>
        <a:bodyPr/>
        <a:lstStyle/>
        <a:p>
          <a:endParaRPr lang="en-US"/>
        </a:p>
      </dgm:t>
    </dgm:pt>
    <dgm:pt modelId="{EFD98902-355B-6B4A-A9CC-902FA33C1BCB}">
      <dgm:prSet phldrT="[Text]" custT="1"/>
      <dgm:spPr/>
      <dgm:t>
        <a:bodyPr/>
        <a:lstStyle/>
        <a:p>
          <a:r>
            <a:rPr lang="en-US" sz="1600" b="1" dirty="0">
              <a:solidFill>
                <a:schemeClr val="tx1"/>
              </a:solidFill>
            </a:rPr>
            <a:t>Occupational Proximity</a:t>
          </a:r>
        </a:p>
      </dgm:t>
    </dgm:pt>
    <dgm:pt modelId="{F0A4C549-58DE-CF49-AFFB-A4169EA238DB}" type="parTrans" cxnId="{D795311B-BADA-B248-B4FB-5F460FABC729}">
      <dgm:prSet/>
      <dgm:spPr/>
      <dgm:t>
        <a:bodyPr/>
        <a:lstStyle/>
        <a:p>
          <a:endParaRPr lang="en-US"/>
        </a:p>
      </dgm:t>
    </dgm:pt>
    <dgm:pt modelId="{3F3AA555-F91B-5B4D-A3A4-D73045F561AD}" type="sibTrans" cxnId="{D795311B-BADA-B248-B4FB-5F460FABC729}">
      <dgm:prSet/>
      <dgm:spPr/>
      <dgm:t>
        <a:bodyPr/>
        <a:lstStyle/>
        <a:p>
          <a:endParaRPr lang="en-US"/>
        </a:p>
      </dgm:t>
    </dgm:pt>
    <dgm:pt modelId="{B2567F59-2616-4F3E-8BE1-E22DEA4110F7}">
      <dgm:prSet phldrT="[Text]" custT="1"/>
      <dgm:spPr/>
      <dgm:t>
        <a:bodyPr/>
        <a:lstStyle/>
        <a:p>
          <a:r>
            <a:rPr lang="en-US" sz="1600" b="1" dirty="0">
              <a:solidFill>
                <a:schemeClr val="tx1"/>
              </a:solidFill>
            </a:rPr>
            <a:t>Children</a:t>
          </a:r>
        </a:p>
      </dgm:t>
    </dgm:pt>
    <dgm:pt modelId="{08739254-FE23-4CA0-99ED-A9905E993C2F}" type="parTrans" cxnId="{8478B30E-20C3-40BD-9254-41F0CA42D7D3}">
      <dgm:prSet/>
      <dgm:spPr/>
      <dgm:t>
        <a:bodyPr/>
        <a:lstStyle/>
        <a:p>
          <a:endParaRPr lang="en-US"/>
        </a:p>
      </dgm:t>
    </dgm:pt>
    <dgm:pt modelId="{394641E5-7762-40CB-9A72-4587E3426711}" type="sibTrans" cxnId="{8478B30E-20C3-40BD-9254-41F0CA42D7D3}">
      <dgm:prSet/>
      <dgm:spPr/>
      <dgm:t>
        <a:bodyPr/>
        <a:lstStyle/>
        <a:p>
          <a:endParaRPr lang="en-US"/>
        </a:p>
      </dgm:t>
    </dgm:pt>
    <dgm:pt modelId="{654836C1-EAA7-F54A-A760-1654E3F96013}" type="pres">
      <dgm:prSet presAssocID="{75575E6F-44EF-B445-8244-7826C3E5BADF}" presName="cycle" presStyleCnt="0">
        <dgm:presLayoutVars>
          <dgm:chMax val="1"/>
          <dgm:dir/>
          <dgm:animLvl val="ctr"/>
          <dgm:resizeHandles val="exact"/>
        </dgm:presLayoutVars>
      </dgm:prSet>
      <dgm:spPr/>
      <dgm:t>
        <a:bodyPr/>
        <a:lstStyle/>
        <a:p>
          <a:endParaRPr lang="en-US"/>
        </a:p>
      </dgm:t>
    </dgm:pt>
    <dgm:pt modelId="{260DE7F7-EF5B-0C47-BD46-A66C0D9760F1}" type="pres">
      <dgm:prSet presAssocID="{8D75C26B-08D4-6649-B5D8-C2D4D5C00D17}" presName="centerShape" presStyleLbl="node0" presStyleIdx="0" presStyleCnt="1" custScaleX="161025" custScaleY="101844"/>
      <dgm:spPr/>
      <dgm:t>
        <a:bodyPr/>
        <a:lstStyle/>
        <a:p>
          <a:endParaRPr lang="en-US"/>
        </a:p>
      </dgm:t>
    </dgm:pt>
    <dgm:pt modelId="{B23B8064-B2D9-9F45-B2F0-E82B8EC07D81}" type="pres">
      <dgm:prSet presAssocID="{09A6F544-9BBE-B34A-983F-90D11C2D6F04}" presName="Name9" presStyleLbl="parChTrans1D2" presStyleIdx="0" presStyleCnt="9"/>
      <dgm:spPr/>
      <dgm:t>
        <a:bodyPr/>
        <a:lstStyle/>
        <a:p>
          <a:endParaRPr lang="en-US"/>
        </a:p>
      </dgm:t>
    </dgm:pt>
    <dgm:pt modelId="{7260EA3C-DFBD-5341-BA89-69676BE3AF42}" type="pres">
      <dgm:prSet presAssocID="{09A6F544-9BBE-B34A-983F-90D11C2D6F04}" presName="connTx" presStyleLbl="parChTrans1D2" presStyleIdx="0" presStyleCnt="9"/>
      <dgm:spPr/>
      <dgm:t>
        <a:bodyPr/>
        <a:lstStyle/>
        <a:p>
          <a:endParaRPr lang="en-US"/>
        </a:p>
      </dgm:t>
    </dgm:pt>
    <dgm:pt modelId="{4B59DEC9-757B-D04F-AE6B-6CEF165CFFB5}" type="pres">
      <dgm:prSet presAssocID="{1A5C9E1C-9069-C745-A359-F811B9D1ADA0}" presName="node" presStyleLbl="node1" presStyleIdx="0" presStyleCnt="9" custScaleX="161025" custScaleY="101844" custRadScaleRad="103452">
        <dgm:presLayoutVars>
          <dgm:bulletEnabled val="1"/>
        </dgm:presLayoutVars>
      </dgm:prSet>
      <dgm:spPr/>
      <dgm:t>
        <a:bodyPr/>
        <a:lstStyle/>
        <a:p>
          <a:endParaRPr lang="en-US"/>
        </a:p>
      </dgm:t>
    </dgm:pt>
    <dgm:pt modelId="{89390A98-E3EE-6A49-8BBB-4C8901535C04}" type="pres">
      <dgm:prSet presAssocID="{520EFEBE-4001-4E49-90C9-82612A427BCA}" presName="Name9" presStyleLbl="parChTrans1D2" presStyleIdx="1" presStyleCnt="9"/>
      <dgm:spPr/>
      <dgm:t>
        <a:bodyPr/>
        <a:lstStyle/>
        <a:p>
          <a:endParaRPr lang="en-US"/>
        </a:p>
      </dgm:t>
    </dgm:pt>
    <dgm:pt modelId="{2C1C4510-7253-174B-8441-0F4EED8F89DF}" type="pres">
      <dgm:prSet presAssocID="{520EFEBE-4001-4E49-90C9-82612A427BCA}" presName="connTx" presStyleLbl="parChTrans1D2" presStyleIdx="1" presStyleCnt="9"/>
      <dgm:spPr/>
      <dgm:t>
        <a:bodyPr/>
        <a:lstStyle/>
        <a:p>
          <a:endParaRPr lang="en-US"/>
        </a:p>
      </dgm:t>
    </dgm:pt>
    <dgm:pt modelId="{408CAA1A-905B-3C40-8E51-AB0D0DCC540B}" type="pres">
      <dgm:prSet presAssocID="{BAA8190A-7B55-494D-ACF7-A5269EFCAFD5}" presName="node" presStyleLbl="node1" presStyleIdx="1" presStyleCnt="9" custScaleX="161025" custScaleY="101844" custRadScaleRad="102668" custRadScaleInc="-6192">
        <dgm:presLayoutVars>
          <dgm:bulletEnabled val="1"/>
        </dgm:presLayoutVars>
      </dgm:prSet>
      <dgm:spPr/>
      <dgm:t>
        <a:bodyPr/>
        <a:lstStyle/>
        <a:p>
          <a:endParaRPr lang="en-US"/>
        </a:p>
      </dgm:t>
    </dgm:pt>
    <dgm:pt modelId="{694CA0C7-EBC2-1848-A370-9CA5B9167F52}" type="pres">
      <dgm:prSet presAssocID="{B412B952-C77E-E740-9A91-00C49E17189B}" presName="Name9" presStyleLbl="parChTrans1D2" presStyleIdx="2" presStyleCnt="9"/>
      <dgm:spPr/>
      <dgm:t>
        <a:bodyPr/>
        <a:lstStyle/>
        <a:p>
          <a:endParaRPr lang="en-US"/>
        </a:p>
      </dgm:t>
    </dgm:pt>
    <dgm:pt modelId="{CAEEAA36-429B-BF4B-A8D9-12104F379B81}" type="pres">
      <dgm:prSet presAssocID="{B412B952-C77E-E740-9A91-00C49E17189B}" presName="connTx" presStyleLbl="parChTrans1D2" presStyleIdx="2" presStyleCnt="9"/>
      <dgm:spPr/>
      <dgm:t>
        <a:bodyPr/>
        <a:lstStyle/>
        <a:p>
          <a:endParaRPr lang="en-US"/>
        </a:p>
      </dgm:t>
    </dgm:pt>
    <dgm:pt modelId="{F6F59605-9915-4443-9CFB-BE11B0139101}" type="pres">
      <dgm:prSet presAssocID="{86332547-938B-A048-A3F7-9B07B67CB52A}" presName="node" presStyleLbl="node1" presStyleIdx="2" presStyleCnt="9" custScaleX="161025" custScaleY="101844" custRadScaleRad="100657" custRadScaleInc="-9677">
        <dgm:presLayoutVars>
          <dgm:bulletEnabled val="1"/>
        </dgm:presLayoutVars>
      </dgm:prSet>
      <dgm:spPr/>
      <dgm:t>
        <a:bodyPr/>
        <a:lstStyle/>
        <a:p>
          <a:endParaRPr lang="en-US"/>
        </a:p>
      </dgm:t>
    </dgm:pt>
    <dgm:pt modelId="{9987AE96-E28A-A144-BF31-9702345425A1}" type="pres">
      <dgm:prSet presAssocID="{D0CBB2DA-2AAD-424D-98F5-ED8703266243}" presName="Name9" presStyleLbl="parChTrans1D2" presStyleIdx="3" presStyleCnt="9"/>
      <dgm:spPr/>
      <dgm:t>
        <a:bodyPr/>
        <a:lstStyle/>
        <a:p>
          <a:endParaRPr lang="en-US"/>
        </a:p>
      </dgm:t>
    </dgm:pt>
    <dgm:pt modelId="{C9612422-AF91-9E4E-9CF1-44FF9016F4D9}" type="pres">
      <dgm:prSet presAssocID="{D0CBB2DA-2AAD-424D-98F5-ED8703266243}" presName="connTx" presStyleLbl="parChTrans1D2" presStyleIdx="3" presStyleCnt="9"/>
      <dgm:spPr/>
      <dgm:t>
        <a:bodyPr/>
        <a:lstStyle/>
        <a:p>
          <a:endParaRPr lang="en-US"/>
        </a:p>
      </dgm:t>
    </dgm:pt>
    <dgm:pt modelId="{3A768F2B-960C-0C44-BE39-8DA844C98904}" type="pres">
      <dgm:prSet presAssocID="{65990CBF-ACAF-5E40-B9E4-9C5EA134831E}" presName="node" presStyleLbl="node1" presStyleIdx="3" presStyleCnt="9" custScaleX="161025" custScaleY="101844" custRadScaleRad="98320" custRadScaleInc="-8712">
        <dgm:presLayoutVars>
          <dgm:bulletEnabled val="1"/>
        </dgm:presLayoutVars>
      </dgm:prSet>
      <dgm:spPr/>
      <dgm:t>
        <a:bodyPr/>
        <a:lstStyle/>
        <a:p>
          <a:endParaRPr lang="en-US"/>
        </a:p>
      </dgm:t>
    </dgm:pt>
    <dgm:pt modelId="{EEB8D1B9-2626-8C46-856B-6C0160225D0E}" type="pres">
      <dgm:prSet presAssocID="{11ECB151-D9E8-AE49-BF84-7A196DE95EAD}" presName="Name9" presStyleLbl="parChTrans1D2" presStyleIdx="4" presStyleCnt="9"/>
      <dgm:spPr/>
      <dgm:t>
        <a:bodyPr/>
        <a:lstStyle/>
        <a:p>
          <a:endParaRPr lang="en-US"/>
        </a:p>
      </dgm:t>
    </dgm:pt>
    <dgm:pt modelId="{AA94FEE2-BB25-4543-B1A8-C3F7E733FBD1}" type="pres">
      <dgm:prSet presAssocID="{11ECB151-D9E8-AE49-BF84-7A196DE95EAD}" presName="connTx" presStyleLbl="parChTrans1D2" presStyleIdx="4" presStyleCnt="9"/>
      <dgm:spPr/>
      <dgm:t>
        <a:bodyPr/>
        <a:lstStyle/>
        <a:p>
          <a:endParaRPr lang="en-US"/>
        </a:p>
      </dgm:t>
    </dgm:pt>
    <dgm:pt modelId="{0BC1213B-4CE0-3B40-9340-79C087352C08}" type="pres">
      <dgm:prSet presAssocID="{9BFDD6AC-9F8F-C04F-AC87-D9C29DFDFCE1}" presName="node" presStyleLbl="node1" presStyleIdx="4" presStyleCnt="9" custScaleX="161025" custScaleY="101844" custRadScaleRad="96764" custRadScaleInc="-3495">
        <dgm:presLayoutVars>
          <dgm:bulletEnabled val="1"/>
        </dgm:presLayoutVars>
      </dgm:prSet>
      <dgm:spPr/>
      <dgm:t>
        <a:bodyPr/>
        <a:lstStyle/>
        <a:p>
          <a:endParaRPr lang="en-US"/>
        </a:p>
      </dgm:t>
    </dgm:pt>
    <dgm:pt modelId="{35CC26AA-3711-4E45-9601-08A6B0722B84}" type="pres">
      <dgm:prSet presAssocID="{98B86796-F5A4-A247-BE6A-C18BD8F0FC5E}" presName="Name9" presStyleLbl="parChTrans1D2" presStyleIdx="5" presStyleCnt="9"/>
      <dgm:spPr/>
      <dgm:t>
        <a:bodyPr/>
        <a:lstStyle/>
        <a:p>
          <a:endParaRPr lang="en-US"/>
        </a:p>
      </dgm:t>
    </dgm:pt>
    <dgm:pt modelId="{BC26162C-9C4F-1247-AEF6-424F7D13CBA9}" type="pres">
      <dgm:prSet presAssocID="{98B86796-F5A4-A247-BE6A-C18BD8F0FC5E}" presName="connTx" presStyleLbl="parChTrans1D2" presStyleIdx="5" presStyleCnt="9"/>
      <dgm:spPr/>
      <dgm:t>
        <a:bodyPr/>
        <a:lstStyle/>
        <a:p>
          <a:endParaRPr lang="en-US"/>
        </a:p>
      </dgm:t>
    </dgm:pt>
    <dgm:pt modelId="{CB2C5936-0DE8-3F4A-9986-966CA7F9DB53}" type="pres">
      <dgm:prSet presAssocID="{70BE5EDD-76BA-3A46-BC61-E97E3B3C063B}" presName="node" presStyleLbl="node1" presStyleIdx="5" presStyleCnt="9" custScaleX="161025" custScaleY="101844" custRadScaleRad="96764" custRadScaleInc="3495">
        <dgm:presLayoutVars>
          <dgm:bulletEnabled val="1"/>
        </dgm:presLayoutVars>
      </dgm:prSet>
      <dgm:spPr/>
      <dgm:t>
        <a:bodyPr/>
        <a:lstStyle/>
        <a:p>
          <a:endParaRPr lang="en-US"/>
        </a:p>
      </dgm:t>
    </dgm:pt>
    <dgm:pt modelId="{73A4D880-D55A-B748-8C71-E9C0701E8FFB}" type="pres">
      <dgm:prSet presAssocID="{4FA67E3C-26EE-A540-B884-414CC1418A85}" presName="Name9" presStyleLbl="parChTrans1D2" presStyleIdx="6" presStyleCnt="9"/>
      <dgm:spPr/>
      <dgm:t>
        <a:bodyPr/>
        <a:lstStyle/>
        <a:p>
          <a:endParaRPr lang="en-US"/>
        </a:p>
      </dgm:t>
    </dgm:pt>
    <dgm:pt modelId="{72E3FBEE-BFC9-DB40-ABFC-E612515B8BA4}" type="pres">
      <dgm:prSet presAssocID="{4FA67E3C-26EE-A540-B884-414CC1418A85}" presName="connTx" presStyleLbl="parChTrans1D2" presStyleIdx="6" presStyleCnt="9"/>
      <dgm:spPr/>
      <dgm:t>
        <a:bodyPr/>
        <a:lstStyle/>
        <a:p>
          <a:endParaRPr lang="en-US"/>
        </a:p>
      </dgm:t>
    </dgm:pt>
    <dgm:pt modelId="{D761CD21-AC18-C24A-878B-629DCE595A1C}" type="pres">
      <dgm:prSet presAssocID="{250E0F0B-00FB-3E4E-A80F-C3AFD3A9C393}" presName="node" presStyleLbl="node1" presStyleIdx="6" presStyleCnt="9" custScaleX="161025" custScaleY="101844" custRadScaleRad="98320" custRadScaleInc="8712">
        <dgm:presLayoutVars>
          <dgm:bulletEnabled val="1"/>
        </dgm:presLayoutVars>
      </dgm:prSet>
      <dgm:spPr/>
      <dgm:t>
        <a:bodyPr/>
        <a:lstStyle/>
        <a:p>
          <a:endParaRPr lang="en-US"/>
        </a:p>
      </dgm:t>
    </dgm:pt>
    <dgm:pt modelId="{9A2DB4CE-4133-C74E-A402-24FB8FB97107}" type="pres">
      <dgm:prSet presAssocID="{F0A4C549-58DE-CF49-AFFB-A4169EA238DB}" presName="Name9" presStyleLbl="parChTrans1D2" presStyleIdx="7" presStyleCnt="9"/>
      <dgm:spPr/>
      <dgm:t>
        <a:bodyPr/>
        <a:lstStyle/>
        <a:p>
          <a:endParaRPr lang="en-US"/>
        </a:p>
      </dgm:t>
    </dgm:pt>
    <dgm:pt modelId="{07B4A68E-71C6-9A44-ACB8-272E90E618CA}" type="pres">
      <dgm:prSet presAssocID="{F0A4C549-58DE-CF49-AFFB-A4169EA238DB}" presName="connTx" presStyleLbl="parChTrans1D2" presStyleIdx="7" presStyleCnt="9"/>
      <dgm:spPr/>
      <dgm:t>
        <a:bodyPr/>
        <a:lstStyle/>
        <a:p>
          <a:endParaRPr lang="en-US"/>
        </a:p>
      </dgm:t>
    </dgm:pt>
    <dgm:pt modelId="{1BB53FBC-0131-8C4F-9CB9-7554C774AC06}" type="pres">
      <dgm:prSet presAssocID="{EFD98902-355B-6B4A-A9CC-902FA33C1BCB}" presName="node" presStyleLbl="node1" presStyleIdx="7" presStyleCnt="9" custScaleX="161025" custScaleY="101844">
        <dgm:presLayoutVars>
          <dgm:bulletEnabled val="1"/>
        </dgm:presLayoutVars>
      </dgm:prSet>
      <dgm:spPr/>
      <dgm:t>
        <a:bodyPr/>
        <a:lstStyle/>
        <a:p>
          <a:endParaRPr lang="en-US"/>
        </a:p>
      </dgm:t>
    </dgm:pt>
    <dgm:pt modelId="{B6775DDE-F345-4B08-AA13-69ED97D089E3}" type="pres">
      <dgm:prSet presAssocID="{08739254-FE23-4CA0-99ED-A9905E993C2F}" presName="Name9" presStyleLbl="parChTrans1D2" presStyleIdx="8" presStyleCnt="9"/>
      <dgm:spPr/>
      <dgm:t>
        <a:bodyPr/>
        <a:lstStyle/>
        <a:p>
          <a:endParaRPr lang="en-US"/>
        </a:p>
      </dgm:t>
    </dgm:pt>
    <dgm:pt modelId="{DD3B18A5-6958-4093-9C6E-FDBCC0C7A729}" type="pres">
      <dgm:prSet presAssocID="{08739254-FE23-4CA0-99ED-A9905E993C2F}" presName="connTx" presStyleLbl="parChTrans1D2" presStyleIdx="8" presStyleCnt="9"/>
      <dgm:spPr/>
      <dgm:t>
        <a:bodyPr/>
        <a:lstStyle/>
        <a:p>
          <a:endParaRPr lang="en-US"/>
        </a:p>
      </dgm:t>
    </dgm:pt>
    <dgm:pt modelId="{30891B2C-9EB4-471E-A377-447FB28AA52F}" type="pres">
      <dgm:prSet presAssocID="{B2567F59-2616-4F3E-8BE1-E22DEA4110F7}" presName="node" presStyleLbl="node1" presStyleIdx="8" presStyleCnt="9" custScaleX="161025" custScaleY="101844">
        <dgm:presLayoutVars>
          <dgm:bulletEnabled val="1"/>
        </dgm:presLayoutVars>
      </dgm:prSet>
      <dgm:spPr/>
      <dgm:t>
        <a:bodyPr/>
        <a:lstStyle/>
        <a:p>
          <a:endParaRPr lang="en-US"/>
        </a:p>
      </dgm:t>
    </dgm:pt>
  </dgm:ptLst>
  <dgm:cxnLst>
    <dgm:cxn modelId="{C6ABA5DD-01D4-244A-959C-AE68A48388A2}" type="presOf" srcId="{B412B952-C77E-E740-9A91-00C49E17189B}" destId="{694CA0C7-EBC2-1848-A370-9CA5B9167F52}" srcOrd="0" destOrd="0" presId="urn:microsoft.com/office/officeart/2005/8/layout/radial1"/>
    <dgm:cxn modelId="{360D5A85-795B-CB4C-B806-9B145A281344}" type="presOf" srcId="{4FA67E3C-26EE-A540-B884-414CC1418A85}" destId="{72E3FBEE-BFC9-DB40-ABFC-E612515B8BA4}" srcOrd="1" destOrd="0" presId="urn:microsoft.com/office/officeart/2005/8/layout/radial1"/>
    <dgm:cxn modelId="{77A72C97-E0DC-486C-9D53-42F95E6F72A9}" type="presOf" srcId="{B2567F59-2616-4F3E-8BE1-E22DEA4110F7}" destId="{30891B2C-9EB4-471E-A377-447FB28AA52F}" srcOrd="0" destOrd="0" presId="urn:microsoft.com/office/officeart/2005/8/layout/radial1"/>
    <dgm:cxn modelId="{7E6B8A03-2247-D342-8F8D-2B36780D3840}" type="presOf" srcId="{09A6F544-9BBE-B34A-983F-90D11C2D6F04}" destId="{7260EA3C-DFBD-5341-BA89-69676BE3AF42}" srcOrd="1" destOrd="0" presId="urn:microsoft.com/office/officeart/2005/8/layout/radial1"/>
    <dgm:cxn modelId="{DB9445DF-5F0A-0A48-869F-6AF9621BAB71}" type="presOf" srcId="{75575E6F-44EF-B445-8244-7826C3E5BADF}" destId="{654836C1-EAA7-F54A-A760-1654E3F96013}" srcOrd="0" destOrd="0" presId="urn:microsoft.com/office/officeart/2005/8/layout/radial1"/>
    <dgm:cxn modelId="{802C71E5-B207-7049-BF4C-E40CB4A3E2A6}" type="presOf" srcId="{1A5C9E1C-9069-C745-A359-F811B9D1ADA0}" destId="{4B59DEC9-757B-D04F-AE6B-6CEF165CFFB5}" srcOrd="0" destOrd="0" presId="urn:microsoft.com/office/officeart/2005/8/layout/radial1"/>
    <dgm:cxn modelId="{365429B9-5901-D641-8441-3723D041B4F5}" type="presOf" srcId="{B412B952-C77E-E740-9A91-00C49E17189B}" destId="{CAEEAA36-429B-BF4B-A8D9-12104F379B81}" srcOrd="1" destOrd="0" presId="urn:microsoft.com/office/officeart/2005/8/layout/radial1"/>
    <dgm:cxn modelId="{469E1E9B-3761-EF47-8765-3840E32DE725}" type="presOf" srcId="{86332547-938B-A048-A3F7-9B07B67CB52A}" destId="{F6F59605-9915-4443-9CFB-BE11B0139101}" srcOrd="0" destOrd="0" presId="urn:microsoft.com/office/officeart/2005/8/layout/radial1"/>
    <dgm:cxn modelId="{282BBEBD-5D3B-104C-82BF-5B175F82D42F}" type="presOf" srcId="{520EFEBE-4001-4E49-90C9-82612A427BCA}" destId="{89390A98-E3EE-6A49-8BBB-4C8901535C04}" srcOrd="0" destOrd="0" presId="urn:microsoft.com/office/officeart/2005/8/layout/radial1"/>
    <dgm:cxn modelId="{11C46969-7D41-724C-9E6C-DD29C3054D18}" type="presOf" srcId="{4FA67E3C-26EE-A540-B884-414CC1418A85}" destId="{73A4D880-D55A-B748-8C71-E9C0701E8FFB}" srcOrd="0" destOrd="0" presId="urn:microsoft.com/office/officeart/2005/8/layout/radial1"/>
    <dgm:cxn modelId="{38C8919F-72C2-2945-B05F-3BFAE8CD696B}" type="presOf" srcId="{9BFDD6AC-9F8F-C04F-AC87-D9C29DFDFCE1}" destId="{0BC1213B-4CE0-3B40-9340-79C087352C08}" srcOrd="0" destOrd="0" presId="urn:microsoft.com/office/officeart/2005/8/layout/radial1"/>
    <dgm:cxn modelId="{B3984CBB-F67F-FB43-8DEB-C520DF47A0E2}" type="presOf" srcId="{D0CBB2DA-2AAD-424D-98F5-ED8703266243}" destId="{C9612422-AF91-9E4E-9CF1-44FF9016F4D9}" srcOrd="1" destOrd="0" presId="urn:microsoft.com/office/officeart/2005/8/layout/radial1"/>
    <dgm:cxn modelId="{7CEB972E-5F34-0C42-9B6F-FD98FB33F241}" type="presOf" srcId="{11ECB151-D9E8-AE49-BF84-7A196DE95EAD}" destId="{AA94FEE2-BB25-4543-B1A8-C3F7E733FBD1}" srcOrd="1" destOrd="0" presId="urn:microsoft.com/office/officeart/2005/8/layout/radial1"/>
    <dgm:cxn modelId="{751B65F5-3CE5-3F49-A593-0A833DC8B46E}" srcId="{8D75C26B-08D4-6649-B5D8-C2D4D5C00D17}" destId="{70BE5EDD-76BA-3A46-BC61-E97E3B3C063B}" srcOrd="5" destOrd="0" parTransId="{98B86796-F5A4-A247-BE6A-C18BD8F0FC5E}" sibTransId="{7ADD1CA5-DAD1-A842-BE17-8ED879AA9724}"/>
    <dgm:cxn modelId="{C0BE9E80-2F09-204C-80C1-C97D4F7935F5}" srcId="{8D75C26B-08D4-6649-B5D8-C2D4D5C00D17}" destId="{86332547-938B-A048-A3F7-9B07B67CB52A}" srcOrd="2" destOrd="0" parTransId="{B412B952-C77E-E740-9A91-00C49E17189B}" sibTransId="{39DED58C-3684-A445-BAC0-BB829FD108EF}"/>
    <dgm:cxn modelId="{CCBCC6CC-A4BA-3045-84EA-CAE417B2BE02}" srcId="{8D75C26B-08D4-6649-B5D8-C2D4D5C00D17}" destId="{65990CBF-ACAF-5E40-B9E4-9C5EA134831E}" srcOrd="3" destOrd="0" parTransId="{D0CBB2DA-2AAD-424D-98F5-ED8703266243}" sibTransId="{AC0C86E0-F528-F148-A105-A5B746583539}"/>
    <dgm:cxn modelId="{AFA429BD-5399-A243-9632-A611BA836C5F}" srcId="{8D75C26B-08D4-6649-B5D8-C2D4D5C00D17}" destId="{1A5C9E1C-9069-C745-A359-F811B9D1ADA0}" srcOrd="0" destOrd="0" parTransId="{09A6F544-9BBE-B34A-983F-90D11C2D6F04}" sibTransId="{0E06C6CC-6AE0-5C45-BD57-0F3390393FD9}"/>
    <dgm:cxn modelId="{FFBE170A-EC1C-0A45-97A5-06CB4076F2F5}" type="presOf" srcId="{70BE5EDD-76BA-3A46-BC61-E97E3B3C063B}" destId="{CB2C5936-0DE8-3F4A-9986-966CA7F9DB53}" srcOrd="0" destOrd="0" presId="urn:microsoft.com/office/officeart/2005/8/layout/radial1"/>
    <dgm:cxn modelId="{C151E603-B46C-DC4D-8A49-1D0401D3517C}" type="presOf" srcId="{250E0F0B-00FB-3E4E-A80F-C3AFD3A9C393}" destId="{D761CD21-AC18-C24A-878B-629DCE595A1C}" srcOrd="0" destOrd="0" presId="urn:microsoft.com/office/officeart/2005/8/layout/radial1"/>
    <dgm:cxn modelId="{B9C20D10-091A-4B5F-B593-6F5489FF3984}" type="presOf" srcId="{08739254-FE23-4CA0-99ED-A9905E993C2F}" destId="{B6775DDE-F345-4B08-AA13-69ED97D089E3}" srcOrd="0" destOrd="0" presId="urn:microsoft.com/office/officeart/2005/8/layout/radial1"/>
    <dgm:cxn modelId="{34B0403B-529E-B14F-BAC1-13977EAB9184}" type="presOf" srcId="{F0A4C549-58DE-CF49-AFFB-A4169EA238DB}" destId="{07B4A68E-71C6-9A44-ACB8-272E90E618CA}" srcOrd="1" destOrd="0" presId="urn:microsoft.com/office/officeart/2005/8/layout/radial1"/>
    <dgm:cxn modelId="{8478B30E-20C3-40BD-9254-41F0CA42D7D3}" srcId="{8D75C26B-08D4-6649-B5D8-C2D4D5C00D17}" destId="{B2567F59-2616-4F3E-8BE1-E22DEA4110F7}" srcOrd="8" destOrd="0" parTransId="{08739254-FE23-4CA0-99ED-A9905E993C2F}" sibTransId="{394641E5-7762-40CB-9A72-4587E3426711}"/>
    <dgm:cxn modelId="{5FDC16A4-FDBF-2C4C-9C50-6BF17B317ABD}" type="presOf" srcId="{BAA8190A-7B55-494D-ACF7-A5269EFCAFD5}" destId="{408CAA1A-905B-3C40-8E51-AB0D0DCC540B}" srcOrd="0" destOrd="0" presId="urn:microsoft.com/office/officeart/2005/8/layout/radial1"/>
    <dgm:cxn modelId="{598E06E3-8398-B244-A530-1B507827A70B}" type="presOf" srcId="{8D75C26B-08D4-6649-B5D8-C2D4D5C00D17}" destId="{260DE7F7-EF5B-0C47-BD46-A66C0D9760F1}" srcOrd="0" destOrd="0" presId="urn:microsoft.com/office/officeart/2005/8/layout/radial1"/>
    <dgm:cxn modelId="{D6AEEEE6-CB35-6640-B4B8-FC3859E55A86}" type="presOf" srcId="{520EFEBE-4001-4E49-90C9-82612A427BCA}" destId="{2C1C4510-7253-174B-8441-0F4EED8F89DF}" srcOrd="1" destOrd="0" presId="urn:microsoft.com/office/officeart/2005/8/layout/radial1"/>
    <dgm:cxn modelId="{332E0F3F-175E-B14F-B542-6D67BE24F53E}" srcId="{75575E6F-44EF-B445-8244-7826C3E5BADF}" destId="{8D75C26B-08D4-6649-B5D8-C2D4D5C00D17}" srcOrd="0" destOrd="0" parTransId="{933E15D2-4F7B-F540-8766-F77BC1FB5734}" sibTransId="{0E0BAD43-1CAC-8A4E-B2BC-90E74DDFB062}"/>
    <dgm:cxn modelId="{65425658-4753-BA46-9767-E74B6AA8E718}" type="presOf" srcId="{65990CBF-ACAF-5E40-B9E4-9C5EA134831E}" destId="{3A768F2B-960C-0C44-BE39-8DA844C98904}" srcOrd="0" destOrd="0" presId="urn:microsoft.com/office/officeart/2005/8/layout/radial1"/>
    <dgm:cxn modelId="{B020FF93-7563-4370-A854-7FB8E55854AA}" type="presOf" srcId="{08739254-FE23-4CA0-99ED-A9905E993C2F}" destId="{DD3B18A5-6958-4093-9C6E-FDBCC0C7A729}" srcOrd="1" destOrd="0" presId="urn:microsoft.com/office/officeart/2005/8/layout/radial1"/>
    <dgm:cxn modelId="{8F7ED94D-B593-2247-A8C6-44C55A007BA8}" srcId="{8D75C26B-08D4-6649-B5D8-C2D4D5C00D17}" destId="{9BFDD6AC-9F8F-C04F-AC87-D9C29DFDFCE1}" srcOrd="4" destOrd="0" parTransId="{11ECB151-D9E8-AE49-BF84-7A196DE95EAD}" sibTransId="{6719649A-93FE-FC48-8D59-4F91254611E1}"/>
    <dgm:cxn modelId="{A4A5FC9C-8252-8F4C-9144-90364B95E170}" type="presOf" srcId="{98B86796-F5A4-A247-BE6A-C18BD8F0FC5E}" destId="{BC26162C-9C4F-1247-AEF6-424F7D13CBA9}" srcOrd="1" destOrd="0" presId="urn:microsoft.com/office/officeart/2005/8/layout/radial1"/>
    <dgm:cxn modelId="{05157899-6D4F-A04C-854F-8ABD42790655}" type="presOf" srcId="{98B86796-F5A4-A247-BE6A-C18BD8F0FC5E}" destId="{35CC26AA-3711-4E45-9601-08A6B0722B84}" srcOrd="0" destOrd="0" presId="urn:microsoft.com/office/officeart/2005/8/layout/radial1"/>
    <dgm:cxn modelId="{095A083C-6DC0-F44D-A42F-D4FCD09400F8}" type="presOf" srcId="{D0CBB2DA-2AAD-424D-98F5-ED8703266243}" destId="{9987AE96-E28A-A144-BF31-9702345425A1}" srcOrd="0" destOrd="0" presId="urn:microsoft.com/office/officeart/2005/8/layout/radial1"/>
    <dgm:cxn modelId="{C9C133BA-6612-8542-B8EF-1E00505E3C6D}" srcId="{8D75C26B-08D4-6649-B5D8-C2D4D5C00D17}" destId="{250E0F0B-00FB-3E4E-A80F-C3AFD3A9C393}" srcOrd="6" destOrd="0" parTransId="{4FA67E3C-26EE-A540-B884-414CC1418A85}" sibTransId="{94547F62-AFEE-7143-9AF9-DFE865915C3A}"/>
    <dgm:cxn modelId="{1BAB9062-8D47-5B47-823F-5303983A8057}" type="presOf" srcId="{F0A4C549-58DE-CF49-AFFB-A4169EA238DB}" destId="{9A2DB4CE-4133-C74E-A402-24FB8FB97107}" srcOrd="0" destOrd="0" presId="urn:microsoft.com/office/officeart/2005/8/layout/radial1"/>
    <dgm:cxn modelId="{5BDE3620-C2EF-244D-8E3F-8287438778A1}" type="presOf" srcId="{09A6F544-9BBE-B34A-983F-90D11C2D6F04}" destId="{B23B8064-B2D9-9F45-B2F0-E82B8EC07D81}" srcOrd="0" destOrd="0" presId="urn:microsoft.com/office/officeart/2005/8/layout/radial1"/>
    <dgm:cxn modelId="{8C5AA22A-64D3-684E-92ED-A0DD07AB1803}" type="presOf" srcId="{11ECB151-D9E8-AE49-BF84-7A196DE95EAD}" destId="{EEB8D1B9-2626-8C46-856B-6C0160225D0E}" srcOrd="0" destOrd="0" presId="urn:microsoft.com/office/officeart/2005/8/layout/radial1"/>
    <dgm:cxn modelId="{E02E0F87-83B4-5B49-87B4-00B8A472BCF9}" type="presOf" srcId="{EFD98902-355B-6B4A-A9CC-902FA33C1BCB}" destId="{1BB53FBC-0131-8C4F-9CB9-7554C774AC06}" srcOrd="0" destOrd="0" presId="urn:microsoft.com/office/officeart/2005/8/layout/radial1"/>
    <dgm:cxn modelId="{B763EE4F-7788-A246-8491-583C202AFDFE}" srcId="{8D75C26B-08D4-6649-B5D8-C2D4D5C00D17}" destId="{BAA8190A-7B55-494D-ACF7-A5269EFCAFD5}" srcOrd="1" destOrd="0" parTransId="{520EFEBE-4001-4E49-90C9-82612A427BCA}" sibTransId="{978AA8A5-9BEB-D945-9C9C-01B40A5B32C2}"/>
    <dgm:cxn modelId="{D795311B-BADA-B248-B4FB-5F460FABC729}" srcId="{8D75C26B-08D4-6649-B5D8-C2D4D5C00D17}" destId="{EFD98902-355B-6B4A-A9CC-902FA33C1BCB}" srcOrd="7" destOrd="0" parTransId="{F0A4C549-58DE-CF49-AFFB-A4169EA238DB}" sibTransId="{3F3AA555-F91B-5B4D-A3A4-D73045F561AD}"/>
    <dgm:cxn modelId="{EC2223C0-0850-1847-8B1F-E591164F7D03}" type="presParOf" srcId="{654836C1-EAA7-F54A-A760-1654E3F96013}" destId="{260DE7F7-EF5B-0C47-BD46-A66C0D9760F1}" srcOrd="0" destOrd="0" presId="urn:microsoft.com/office/officeart/2005/8/layout/radial1"/>
    <dgm:cxn modelId="{7FC9BDAE-2FDA-5946-8F5D-6A56A4C9AFA4}" type="presParOf" srcId="{654836C1-EAA7-F54A-A760-1654E3F96013}" destId="{B23B8064-B2D9-9F45-B2F0-E82B8EC07D81}" srcOrd="1" destOrd="0" presId="urn:microsoft.com/office/officeart/2005/8/layout/radial1"/>
    <dgm:cxn modelId="{E3BC6213-CDBE-714B-AB58-BBF6C1598D8E}" type="presParOf" srcId="{B23B8064-B2D9-9F45-B2F0-E82B8EC07D81}" destId="{7260EA3C-DFBD-5341-BA89-69676BE3AF42}" srcOrd="0" destOrd="0" presId="urn:microsoft.com/office/officeart/2005/8/layout/radial1"/>
    <dgm:cxn modelId="{F0435587-6E07-8042-A4C1-9E0E273134AF}" type="presParOf" srcId="{654836C1-EAA7-F54A-A760-1654E3F96013}" destId="{4B59DEC9-757B-D04F-AE6B-6CEF165CFFB5}" srcOrd="2" destOrd="0" presId="urn:microsoft.com/office/officeart/2005/8/layout/radial1"/>
    <dgm:cxn modelId="{D412F165-BDA5-264E-888D-2346D1AF5053}" type="presParOf" srcId="{654836C1-EAA7-F54A-A760-1654E3F96013}" destId="{89390A98-E3EE-6A49-8BBB-4C8901535C04}" srcOrd="3" destOrd="0" presId="urn:microsoft.com/office/officeart/2005/8/layout/radial1"/>
    <dgm:cxn modelId="{89B289E7-8145-0642-896C-65DE3BB06AB0}" type="presParOf" srcId="{89390A98-E3EE-6A49-8BBB-4C8901535C04}" destId="{2C1C4510-7253-174B-8441-0F4EED8F89DF}" srcOrd="0" destOrd="0" presId="urn:microsoft.com/office/officeart/2005/8/layout/radial1"/>
    <dgm:cxn modelId="{6BCFC3C6-40D3-E944-856F-EBB4B89D9987}" type="presParOf" srcId="{654836C1-EAA7-F54A-A760-1654E3F96013}" destId="{408CAA1A-905B-3C40-8E51-AB0D0DCC540B}" srcOrd="4" destOrd="0" presId="urn:microsoft.com/office/officeart/2005/8/layout/radial1"/>
    <dgm:cxn modelId="{FCA44551-62B4-804A-8D60-2A10A440FC90}" type="presParOf" srcId="{654836C1-EAA7-F54A-A760-1654E3F96013}" destId="{694CA0C7-EBC2-1848-A370-9CA5B9167F52}" srcOrd="5" destOrd="0" presId="urn:microsoft.com/office/officeart/2005/8/layout/radial1"/>
    <dgm:cxn modelId="{F668F1BF-1E81-1742-A072-6B0141C106E4}" type="presParOf" srcId="{694CA0C7-EBC2-1848-A370-9CA5B9167F52}" destId="{CAEEAA36-429B-BF4B-A8D9-12104F379B81}" srcOrd="0" destOrd="0" presId="urn:microsoft.com/office/officeart/2005/8/layout/radial1"/>
    <dgm:cxn modelId="{ED470367-06B5-9E45-900C-F17823332A0B}" type="presParOf" srcId="{654836C1-EAA7-F54A-A760-1654E3F96013}" destId="{F6F59605-9915-4443-9CFB-BE11B0139101}" srcOrd="6" destOrd="0" presId="urn:microsoft.com/office/officeart/2005/8/layout/radial1"/>
    <dgm:cxn modelId="{6537EB29-F98B-DE4E-98CE-94E6E6D42DA3}" type="presParOf" srcId="{654836C1-EAA7-F54A-A760-1654E3F96013}" destId="{9987AE96-E28A-A144-BF31-9702345425A1}" srcOrd="7" destOrd="0" presId="urn:microsoft.com/office/officeart/2005/8/layout/radial1"/>
    <dgm:cxn modelId="{C7B49432-1548-ED41-B42A-8D65BA403841}" type="presParOf" srcId="{9987AE96-E28A-A144-BF31-9702345425A1}" destId="{C9612422-AF91-9E4E-9CF1-44FF9016F4D9}" srcOrd="0" destOrd="0" presId="urn:microsoft.com/office/officeart/2005/8/layout/radial1"/>
    <dgm:cxn modelId="{89FF05C8-836D-804D-9175-9D7D7D059E3B}" type="presParOf" srcId="{654836C1-EAA7-F54A-A760-1654E3F96013}" destId="{3A768F2B-960C-0C44-BE39-8DA844C98904}" srcOrd="8" destOrd="0" presId="urn:microsoft.com/office/officeart/2005/8/layout/radial1"/>
    <dgm:cxn modelId="{1E596F31-6804-F14C-B720-43ECE5D49137}" type="presParOf" srcId="{654836C1-EAA7-F54A-A760-1654E3F96013}" destId="{EEB8D1B9-2626-8C46-856B-6C0160225D0E}" srcOrd="9" destOrd="0" presId="urn:microsoft.com/office/officeart/2005/8/layout/radial1"/>
    <dgm:cxn modelId="{4D2BC01A-EF60-C149-9647-DCF88492CF3A}" type="presParOf" srcId="{EEB8D1B9-2626-8C46-856B-6C0160225D0E}" destId="{AA94FEE2-BB25-4543-B1A8-C3F7E733FBD1}" srcOrd="0" destOrd="0" presId="urn:microsoft.com/office/officeart/2005/8/layout/radial1"/>
    <dgm:cxn modelId="{D8654404-C8E3-2E4E-B942-7BA84B48F8FE}" type="presParOf" srcId="{654836C1-EAA7-F54A-A760-1654E3F96013}" destId="{0BC1213B-4CE0-3B40-9340-79C087352C08}" srcOrd="10" destOrd="0" presId="urn:microsoft.com/office/officeart/2005/8/layout/radial1"/>
    <dgm:cxn modelId="{889654B4-33B6-B144-A4A4-93CC685FC163}" type="presParOf" srcId="{654836C1-EAA7-F54A-A760-1654E3F96013}" destId="{35CC26AA-3711-4E45-9601-08A6B0722B84}" srcOrd="11" destOrd="0" presId="urn:microsoft.com/office/officeart/2005/8/layout/radial1"/>
    <dgm:cxn modelId="{E4CB32A7-B19D-324E-B7F0-1F48F1891134}" type="presParOf" srcId="{35CC26AA-3711-4E45-9601-08A6B0722B84}" destId="{BC26162C-9C4F-1247-AEF6-424F7D13CBA9}" srcOrd="0" destOrd="0" presId="urn:microsoft.com/office/officeart/2005/8/layout/radial1"/>
    <dgm:cxn modelId="{55F8F2F3-45F1-FB44-8F66-20F591CB326B}" type="presParOf" srcId="{654836C1-EAA7-F54A-A760-1654E3F96013}" destId="{CB2C5936-0DE8-3F4A-9986-966CA7F9DB53}" srcOrd="12" destOrd="0" presId="urn:microsoft.com/office/officeart/2005/8/layout/radial1"/>
    <dgm:cxn modelId="{91F4AAD9-BE76-C94F-A889-8422D78BB389}" type="presParOf" srcId="{654836C1-EAA7-F54A-A760-1654E3F96013}" destId="{73A4D880-D55A-B748-8C71-E9C0701E8FFB}" srcOrd="13" destOrd="0" presId="urn:microsoft.com/office/officeart/2005/8/layout/radial1"/>
    <dgm:cxn modelId="{DE3A4127-DEF0-C542-B24C-AEC53321A54E}" type="presParOf" srcId="{73A4D880-D55A-B748-8C71-E9C0701E8FFB}" destId="{72E3FBEE-BFC9-DB40-ABFC-E612515B8BA4}" srcOrd="0" destOrd="0" presId="urn:microsoft.com/office/officeart/2005/8/layout/radial1"/>
    <dgm:cxn modelId="{567C4F10-9CF8-B146-B850-B4CFA4B6A1A9}" type="presParOf" srcId="{654836C1-EAA7-F54A-A760-1654E3F96013}" destId="{D761CD21-AC18-C24A-878B-629DCE595A1C}" srcOrd="14" destOrd="0" presId="urn:microsoft.com/office/officeart/2005/8/layout/radial1"/>
    <dgm:cxn modelId="{03A196AA-CD0A-5542-8605-11B608CD48C2}" type="presParOf" srcId="{654836C1-EAA7-F54A-A760-1654E3F96013}" destId="{9A2DB4CE-4133-C74E-A402-24FB8FB97107}" srcOrd="15" destOrd="0" presId="urn:microsoft.com/office/officeart/2005/8/layout/radial1"/>
    <dgm:cxn modelId="{873EB857-CA03-5445-B1F7-4BF2C6E5F45F}" type="presParOf" srcId="{9A2DB4CE-4133-C74E-A402-24FB8FB97107}" destId="{07B4A68E-71C6-9A44-ACB8-272E90E618CA}" srcOrd="0" destOrd="0" presId="urn:microsoft.com/office/officeart/2005/8/layout/radial1"/>
    <dgm:cxn modelId="{493A1E85-4449-3143-A8C3-A61D2FEFEF23}" type="presParOf" srcId="{654836C1-EAA7-F54A-A760-1654E3F96013}" destId="{1BB53FBC-0131-8C4F-9CB9-7554C774AC06}" srcOrd="16" destOrd="0" presId="urn:microsoft.com/office/officeart/2005/8/layout/radial1"/>
    <dgm:cxn modelId="{10770C3C-7D4C-43B3-A738-972AD5AD081C}" type="presParOf" srcId="{654836C1-EAA7-F54A-A760-1654E3F96013}" destId="{B6775DDE-F345-4B08-AA13-69ED97D089E3}" srcOrd="17" destOrd="0" presId="urn:microsoft.com/office/officeart/2005/8/layout/radial1"/>
    <dgm:cxn modelId="{2D522C9E-F30F-46DF-94CB-0A2C205020C7}" type="presParOf" srcId="{B6775DDE-F345-4B08-AA13-69ED97D089E3}" destId="{DD3B18A5-6958-4093-9C6E-FDBCC0C7A729}" srcOrd="0" destOrd="0" presId="urn:microsoft.com/office/officeart/2005/8/layout/radial1"/>
    <dgm:cxn modelId="{702F38A7-6E1F-4569-BE88-A29B8417A656}" type="presParOf" srcId="{654836C1-EAA7-F54A-A760-1654E3F96013}" destId="{30891B2C-9EB4-471E-A377-447FB28AA52F}"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16937C-2C4C-40B8-9DF2-A9FE347C92E3}"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F7421E6D-3B2E-4BDA-81F1-F920705CB68E}">
      <dgm:prSet phldrT="[Text]" custT="1"/>
      <dgm:spPr/>
      <dgm:t>
        <a:bodyPr/>
        <a:lstStyle/>
        <a:p>
          <a:r>
            <a:rPr lang="en-US" sz="1800" dirty="0">
              <a:latin typeface="+mn-lt"/>
              <a:cs typeface="Arial" panose="020B0604020202020204" pitchFamily="34" charset="0"/>
            </a:rPr>
            <a:t>Demographics of Organizations</a:t>
          </a:r>
        </a:p>
      </dgm:t>
    </dgm:pt>
    <dgm:pt modelId="{00B5DEA8-7EE4-40A6-A76C-CD5213EEC281}" type="parTrans" cxnId="{EDAFA2F5-60F4-4CA2-9E6D-B98819EBB92F}">
      <dgm:prSet/>
      <dgm:spPr/>
      <dgm:t>
        <a:bodyPr/>
        <a:lstStyle/>
        <a:p>
          <a:endParaRPr lang="en-US"/>
        </a:p>
      </dgm:t>
    </dgm:pt>
    <dgm:pt modelId="{5B58AC88-D257-47D4-AF6B-B6EA3CF2E374}" type="sibTrans" cxnId="{EDAFA2F5-60F4-4CA2-9E6D-B98819EBB92F}">
      <dgm:prSet/>
      <dgm:spPr/>
      <dgm:t>
        <a:bodyPr/>
        <a:lstStyle/>
        <a:p>
          <a:endParaRPr lang="en-US"/>
        </a:p>
      </dgm:t>
    </dgm:pt>
    <dgm:pt modelId="{661CD667-38BE-4BBE-8C45-38340C9CAC04}">
      <dgm:prSet phldrT="[Text]" custT="1"/>
      <dgm:spPr/>
      <dgm:t>
        <a:bodyPr/>
        <a:lstStyle/>
        <a:p>
          <a:r>
            <a:rPr lang="en-US" sz="1800" dirty="0">
              <a:latin typeface="+mn-lt"/>
              <a:cs typeface="Arial" panose="020B0604020202020204" pitchFamily="34" charset="0"/>
            </a:rPr>
            <a:t>Offer Aid -           General</a:t>
          </a:r>
        </a:p>
      </dgm:t>
    </dgm:pt>
    <dgm:pt modelId="{FBD234FA-5F50-4B77-967C-129E2C9D143B}" type="parTrans" cxnId="{C30C5114-FDC7-4C8B-AEE3-1479770AC3F5}">
      <dgm:prSet/>
      <dgm:spPr/>
      <dgm:t>
        <a:bodyPr/>
        <a:lstStyle/>
        <a:p>
          <a:endParaRPr lang="en-US"/>
        </a:p>
      </dgm:t>
    </dgm:pt>
    <dgm:pt modelId="{6B1B187E-0DDC-4A12-A195-FEC82EFC72D0}" type="sibTrans" cxnId="{C30C5114-FDC7-4C8B-AEE3-1479770AC3F5}">
      <dgm:prSet/>
      <dgm:spPr/>
      <dgm:t>
        <a:bodyPr/>
        <a:lstStyle/>
        <a:p>
          <a:endParaRPr lang="en-US"/>
        </a:p>
      </dgm:t>
    </dgm:pt>
    <dgm:pt modelId="{188725B5-9901-4234-9673-8B3CDC5806E9}">
      <dgm:prSet phldrT="[Text]" custT="1"/>
      <dgm:spPr/>
      <dgm:t>
        <a:bodyPr/>
        <a:lstStyle/>
        <a:p>
          <a:pPr>
            <a:buFont typeface="Symbol" panose="05050102010706020507" pitchFamily="18" charset="2"/>
            <a:buChar char=""/>
          </a:pPr>
          <a:r>
            <a:rPr lang="en-US" sz="1800" dirty="0">
              <a:latin typeface="+mn-lt"/>
              <a:cs typeface="Arial" panose="020B0604020202020204" pitchFamily="34" charset="0"/>
            </a:rPr>
            <a:t>67.4% offer multiple forms of aid</a:t>
          </a:r>
        </a:p>
      </dgm:t>
    </dgm:pt>
    <dgm:pt modelId="{5752ADE5-215F-4C39-B002-7BDA1E28B1CD}" type="parTrans" cxnId="{E5A140E6-1DDE-4A3C-A5B5-E421C4D3AF65}">
      <dgm:prSet/>
      <dgm:spPr/>
      <dgm:t>
        <a:bodyPr/>
        <a:lstStyle/>
        <a:p>
          <a:endParaRPr lang="en-US"/>
        </a:p>
      </dgm:t>
    </dgm:pt>
    <dgm:pt modelId="{AC6B45B5-7F2C-4445-AF8E-C6F874299D32}" type="sibTrans" cxnId="{E5A140E6-1DDE-4A3C-A5B5-E421C4D3AF65}">
      <dgm:prSet/>
      <dgm:spPr/>
      <dgm:t>
        <a:bodyPr/>
        <a:lstStyle/>
        <a:p>
          <a:endParaRPr lang="en-US"/>
        </a:p>
      </dgm:t>
    </dgm:pt>
    <dgm:pt modelId="{FF65E8EE-0723-462B-A797-FDD66598F864}">
      <dgm:prSet phldrT="[Text]" custT="1"/>
      <dgm:spPr/>
      <dgm:t>
        <a:bodyPr/>
        <a:lstStyle/>
        <a:p>
          <a:r>
            <a:rPr lang="en-US" sz="1800">
              <a:latin typeface="+mn-lt"/>
              <a:cs typeface="Arial" panose="020B0604020202020204" pitchFamily="34" charset="0"/>
            </a:rPr>
            <a:t>Offer Aid -                      To Individuals </a:t>
          </a:r>
        </a:p>
      </dgm:t>
    </dgm:pt>
    <dgm:pt modelId="{0E9101F1-A79A-422F-9321-22C856A51A2A}" type="parTrans" cxnId="{F034F2F0-D2A1-4996-AD6D-C373F99376A3}">
      <dgm:prSet/>
      <dgm:spPr/>
      <dgm:t>
        <a:bodyPr/>
        <a:lstStyle/>
        <a:p>
          <a:endParaRPr lang="en-US"/>
        </a:p>
      </dgm:t>
    </dgm:pt>
    <dgm:pt modelId="{4EE25949-7514-4F82-B0C8-ACECAFB49298}" type="sibTrans" cxnId="{F034F2F0-D2A1-4996-AD6D-C373F99376A3}">
      <dgm:prSet/>
      <dgm:spPr/>
      <dgm:t>
        <a:bodyPr/>
        <a:lstStyle/>
        <a:p>
          <a:endParaRPr lang="en-US"/>
        </a:p>
      </dgm:t>
    </dgm:pt>
    <dgm:pt modelId="{D54C0B0C-5158-4B1D-B62C-B9EEAF4DE7E5}">
      <dgm:prSet phldrT="[Text]" custT="1"/>
      <dgm:spPr/>
      <dgm:t>
        <a:bodyPr/>
        <a:lstStyle/>
        <a:p>
          <a:pPr>
            <a:buFont typeface="Symbol" panose="05050102010706020507" pitchFamily="18" charset="2"/>
            <a:buChar char=""/>
          </a:pPr>
          <a:r>
            <a:rPr lang="en-US" sz="1800" dirty="0">
              <a:latin typeface="+mn-lt"/>
              <a:cs typeface="Arial" panose="020B0604020202020204" pitchFamily="34" charset="0"/>
            </a:rPr>
            <a:t>47.4% offer aid primarily to individuals with unmet needs</a:t>
          </a:r>
        </a:p>
      </dgm:t>
    </dgm:pt>
    <dgm:pt modelId="{738DF21A-63FB-49C6-AF0D-B8524E675072}" type="parTrans" cxnId="{01B6B2CB-F556-41C3-8A27-3C76E9DD109C}">
      <dgm:prSet/>
      <dgm:spPr/>
      <dgm:t>
        <a:bodyPr/>
        <a:lstStyle/>
        <a:p>
          <a:endParaRPr lang="en-US"/>
        </a:p>
      </dgm:t>
    </dgm:pt>
    <dgm:pt modelId="{628F94E6-98A2-4802-B658-EA7847DCBB6D}" type="sibTrans" cxnId="{01B6B2CB-F556-41C3-8A27-3C76E9DD109C}">
      <dgm:prSet/>
      <dgm:spPr/>
      <dgm:t>
        <a:bodyPr/>
        <a:lstStyle/>
        <a:p>
          <a:endParaRPr lang="en-US"/>
        </a:p>
      </dgm:t>
    </dgm:pt>
    <dgm:pt modelId="{7A6FBA38-E7B9-4DB4-A3AC-CEC0BEBC93B2}">
      <dgm:prSet custT="1"/>
      <dgm:spPr/>
      <dgm:t>
        <a:bodyPr/>
        <a:lstStyle/>
        <a:p>
          <a:pPr>
            <a:buFont typeface="Symbol" panose="05050102010706020507" pitchFamily="18" charset="2"/>
            <a:buChar char=""/>
          </a:pPr>
          <a:r>
            <a:rPr lang="en-US" sz="1800">
              <a:latin typeface="+mn-lt"/>
              <a:cs typeface="Arial" panose="020B0604020202020204" pitchFamily="34" charset="0"/>
            </a:rPr>
            <a:t>51.6% are community-based</a:t>
          </a:r>
        </a:p>
      </dgm:t>
    </dgm:pt>
    <dgm:pt modelId="{3388611F-439A-498A-BF6E-011D823BB728}" type="parTrans" cxnId="{24E17FBA-5C1D-42E8-9C72-28CFD13E0196}">
      <dgm:prSet/>
      <dgm:spPr/>
      <dgm:t>
        <a:bodyPr/>
        <a:lstStyle/>
        <a:p>
          <a:endParaRPr lang="en-US"/>
        </a:p>
      </dgm:t>
    </dgm:pt>
    <dgm:pt modelId="{5CFBE315-18A0-47DA-9CF6-B0F265D65738}" type="sibTrans" cxnId="{24E17FBA-5C1D-42E8-9C72-28CFD13E0196}">
      <dgm:prSet/>
      <dgm:spPr/>
      <dgm:t>
        <a:bodyPr/>
        <a:lstStyle/>
        <a:p>
          <a:endParaRPr lang="en-US"/>
        </a:p>
      </dgm:t>
    </dgm:pt>
    <dgm:pt modelId="{327B749E-52C7-4D91-8618-597EC2F2D747}">
      <dgm:prSet custT="1"/>
      <dgm:spPr/>
      <dgm:t>
        <a:bodyPr/>
        <a:lstStyle/>
        <a:p>
          <a:pPr>
            <a:buFont typeface="Symbol" panose="05050102010706020507" pitchFamily="18" charset="2"/>
            <a:buChar char=""/>
          </a:pPr>
          <a:r>
            <a:rPr lang="en-US" sz="1800" dirty="0">
              <a:latin typeface="+mn-lt"/>
              <a:cs typeface="Arial" panose="020B0604020202020204" pitchFamily="34" charset="0"/>
            </a:rPr>
            <a:t>18.9% are coalitions or networks</a:t>
          </a:r>
        </a:p>
      </dgm:t>
    </dgm:pt>
    <dgm:pt modelId="{FD05CE50-A0E9-45BE-8011-D472EE7550C9}" type="parTrans" cxnId="{2D97B7F8-C7D1-4552-8A96-5A95E5DE0781}">
      <dgm:prSet/>
      <dgm:spPr/>
      <dgm:t>
        <a:bodyPr/>
        <a:lstStyle/>
        <a:p>
          <a:endParaRPr lang="en-US"/>
        </a:p>
      </dgm:t>
    </dgm:pt>
    <dgm:pt modelId="{D455BE3C-17DA-436E-AE99-F2B14819D5A7}" type="sibTrans" cxnId="{2D97B7F8-C7D1-4552-8A96-5A95E5DE0781}">
      <dgm:prSet/>
      <dgm:spPr/>
      <dgm:t>
        <a:bodyPr/>
        <a:lstStyle/>
        <a:p>
          <a:endParaRPr lang="en-US"/>
        </a:p>
      </dgm:t>
    </dgm:pt>
    <dgm:pt modelId="{CB9688D3-CFD1-4413-A4E6-C63F835354E0}">
      <dgm:prSet custT="1"/>
      <dgm:spPr/>
      <dgm:t>
        <a:bodyPr/>
        <a:lstStyle/>
        <a:p>
          <a:pPr>
            <a:buFont typeface="Symbol" panose="05050102010706020507" pitchFamily="18" charset="2"/>
            <a:buChar char=""/>
          </a:pPr>
          <a:r>
            <a:rPr lang="en-US" sz="1800" dirty="0">
              <a:latin typeface="+mn-lt"/>
              <a:cs typeface="Arial" panose="020B0604020202020204" pitchFamily="34" charset="0"/>
            </a:rPr>
            <a:t>41.1% use online applications to identify aid for recipients</a:t>
          </a:r>
        </a:p>
      </dgm:t>
    </dgm:pt>
    <dgm:pt modelId="{7ED72ABE-3F82-4633-B756-E7BC92817F2D}" type="parTrans" cxnId="{D0D97179-21A6-40AA-807E-DDCD76102A59}">
      <dgm:prSet/>
      <dgm:spPr/>
      <dgm:t>
        <a:bodyPr/>
        <a:lstStyle/>
        <a:p>
          <a:endParaRPr lang="en-US"/>
        </a:p>
      </dgm:t>
    </dgm:pt>
    <dgm:pt modelId="{6AC4396F-D282-46F6-BDF5-BF505E208F9D}" type="sibTrans" cxnId="{D0D97179-21A6-40AA-807E-DDCD76102A59}">
      <dgm:prSet/>
      <dgm:spPr/>
      <dgm:t>
        <a:bodyPr/>
        <a:lstStyle/>
        <a:p>
          <a:endParaRPr lang="en-US"/>
        </a:p>
      </dgm:t>
    </dgm:pt>
    <dgm:pt modelId="{00377FCA-782C-47E8-B286-F9D9BCBBC4CE}">
      <dgm:prSet custT="1"/>
      <dgm:spPr/>
      <dgm:t>
        <a:bodyPr/>
        <a:lstStyle/>
        <a:p>
          <a:pPr>
            <a:buFont typeface="Symbol" panose="05050102010706020507" pitchFamily="18" charset="2"/>
            <a:buChar char=""/>
          </a:pPr>
          <a:r>
            <a:rPr lang="en-US" sz="1800" dirty="0">
              <a:latin typeface="+mn-lt"/>
              <a:cs typeface="Arial" panose="020B0604020202020204" pitchFamily="34" charset="0"/>
            </a:rPr>
            <a:t>12.6% offer aid to other nonprofits</a:t>
          </a:r>
        </a:p>
      </dgm:t>
    </dgm:pt>
    <dgm:pt modelId="{76835954-2B8A-4AF7-AAB9-92DF06761190}" type="parTrans" cxnId="{5F303A52-8781-487F-A3B1-6E4A89DF7266}">
      <dgm:prSet/>
      <dgm:spPr/>
      <dgm:t>
        <a:bodyPr/>
        <a:lstStyle/>
        <a:p>
          <a:endParaRPr lang="en-US"/>
        </a:p>
      </dgm:t>
    </dgm:pt>
    <dgm:pt modelId="{B32D51DF-F6E9-4705-8AF1-7621285A637B}" type="sibTrans" cxnId="{5F303A52-8781-487F-A3B1-6E4A89DF7266}">
      <dgm:prSet/>
      <dgm:spPr/>
      <dgm:t>
        <a:bodyPr/>
        <a:lstStyle/>
        <a:p>
          <a:endParaRPr lang="en-US"/>
        </a:p>
      </dgm:t>
    </dgm:pt>
    <dgm:pt modelId="{46AC8592-EA6A-49C1-AB95-EBEB18FE3006}">
      <dgm:prSet custT="1"/>
      <dgm:spPr/>
      <dgm:t>
        <a:bodyPr/>
        <a:lstStyle/>
        <a:p>
          <a:pPr>
            <a:buFont typeface="Symbol" panose="05050102010706020507" pitchFamily="18" charset="2"/>
            <a:buChar char=""/>
          </a:pPr>
          <a:r>
            <a:rPr lang="en-US" sz="1800">
              <a:latin typeface="+mn-lt"/>
              <a:cs typeface="Arial" panose="020B0604020202020204" pitchFamily="34" charset="0"/>
            </a:rPr>
            <a:t>Communication</a:t>
          </a:r>
        </a:p>
      </dgm:t>
    </dgm:pt>
    <dgm:pt modelId="{73F1F06B-FE12-447A-852C-D12C59BB1EC2}" type="parTrans" cxnId="{C9E9059C-CE3F-4D6E-97DD-2CBC46740EC5}">
      <dgm:prSet/>
      <dgm:spPr/>
      <dgm:t>
        <a:bodyPr/>
        <a:lstStyle/>
        <a:p>
          <a:endParaRPr lang="en-US"/>
        </a:p>
      </dgm:t>
    </dgm:pt>
    <dgm:pt modelId="{628BD39A-E2EC-4F7B-B061-618AC1784F54}" type="sibTrans" cxnId="{C9E9059C-CE3F-4D6E-97DD-2CBC46740EC5}">
      <dgm:prSet/>
      <dgm:spPr/>
      <dgm:t>
        <a:bodyPr/>
        <a:lstStyle/>
        <a:p>
          <a:endParaRPr lang="en-US"/>
        </a:p>
      </dgm:t>
    </dgm:pt>
    <dgm:pt modelId="{C4E0DC40-57B0-4DD1-B5A8-B1136BB229C0}">
      <dgm:prSet custT="1"/>
      <dgm:spPr/>
      <dgm:t>
        <a:bodyPr/>
        <a:lstStyle/>
        <a:p>
          <a:pPr>
            <a:buFont typeface="Symbol" panose="05050102010706020507" pitchFamily="18" charset="2"/>
            <a:buChar char=""/>
          </a:pPr>
          <a:r>
            <a:rPr lang="en-US" sz="1800" dirty="0">
              <a:latin typeface="+mn-lt"/>
              <a:cs typeface="Arial" panose="020B0604020202020204" pitchFamily="34" charset="0"/>
            </a:rPr>
            <a:t>73.7% communicate through multiple platforms (social media, word of mouth, etc.)</a:t>
          </a:r>
        </a:p>
      </dgm:t>
    </dgm:pt>
    <dgm:pt modelId="{C6631DC7-C143-4C4B-B799-CFB1C2BAF019}" type="parTrans" cxnId="{54044737-3B19-4271-984E-524D03FB8C7C}">
      <dgm:prSet/>
      <dgm:spPr/>
      <dgm:t>
        <a:bodyPr/>
        <a:lstStyle/>
        <a:p>
          <a:endParaRPr lang="en-US"/>
        </a:p>
      </dgm:t>
    </dgm:pt>
    <dgm:pt modelId="{C79DA8E8-63E7-4C75-BE51-6A39D7C926E8}" type="sibTrans" cxnId="{54044737-3B19-4271-984E-524D03FB8C7C}">
      <dgm:prSet/>
      <dgm:spPr/>
      <dgm:t>
        <a:bodyPr/>
        <a:lstStyle/>
        <a:p>
          <a:endParaRPr lang="en-US"/>
        </a:p>
      </dgm:t>
    </dgm:pt>
    <dgm:pt modelId="{57FF3B89-7595-4517-813F-29ADC82A7A9F}">
      <dgm:prSet custT="1"/>
      <dgm:spPr/>
      <dgm:t>
        <a:bodyPr/>
        <a:lstStyle/>
        <a:p>
          <a:pPr>
            <a:buFont typeface="Symbol" panose="05050102010706020507" pitchFamily="18" charset="2"/>
            <a:buChar char=""/>
          </a:pPr>
          <a:r>
            <a:rPr lang="en-US" sz="1800" dirty="0">
              <a:latin typeface="+mn-lt"/>
              <a:cs typeface="Arial" panose="020B0604020202020204" pitchFamily="34" charset="0"/>
            </a:rPr>
            <a:t>31.6% identified, contacted and responded to inquiries</a:t>
          </a:r>
          <a:endParaRPr lang="en-US" sz="1100" dirty="0">
            <a:latin typeface="+mn-lt"/>
            <a:cs typeface="Arial" panose="020B0604020202020204" pitchFamily="34" charset="0"/>
          </a:endParaRPr>
        </a:p>
      </dgm:t>
    </dgm:pt>
    <dgm:pt modelId="{AFC8A4BD-DE69-4E0E-A733-6A9A24C5DA32}" type="parTrans" cxnId="{25674653-ACB4-44D5-B365-CA598043F732}">
      <dgm:prSet/>
      <dgm:spPr/>
      <dgm:t>
        <a:bodyPr/>
        <a:lstStyle/>
        <a:p>
          <a:endParaRPr lang="en-US"/>
        </a:p>
      </dgm:t>
    </dgm:pt>
    <dgm:pt modelId="{3512FFE5-5AC2-4CB4-8E63-DB0C3AB9D414}" type="sibTrans" cxnId="{25674653-ACB4-44D5-B365-CA598043F732}">
      <dgm:prSet/>
      <dgm:spPr/>
      <dgm:t>
        <a:bodyPr/>
        <a:lstStyle/>
        <a:p>
          <a:endParaRPr lang="en-US"/>
        </a:p>
      </dgm:t>
    </dgm:pt>
    <dgm:pt modelId="{2871D577-3328-45A1-945D-622436343BF3}">
      <dgm:prSet phldrT="[Text]" custT="1"/>
      <dgm:spPr/>
      <dgm:t>
        <a:bodyPr/>
        <a:lstStyle/>
        <a:p>
          <a:r>
            <a:rPr lang="en-US" sz="1800" dirty="0">
              <a:latin typeface="+mn-lt"/>
              <a:cs typeface="Arial" panose="020B0604020202020204" pitchFamily="34" charset="0"/>
            </a:rPr>
            <a:t>Operations</a:t>
          </a:r>
        </a:p>
      </dgm:t>
    </dgm:pt>
    <dgm:pt modelId="{D56C86BB-EE34-45D4-B539-A7418226237F}" type="parTrans" cxnId="{B730B5B4-806B-4773-8EDB-D5BE85A3C2F5}">
      <dgm:prSet/>
      <dgm:spPr/>
      <dgm:t>
        <a:bodyPr/>
        <a:lstStyle/>
        <a:p>
          <a:endParaRPr lang="en-US"/>
        </a:p>
      </dgm:t>
    </dgm:pt>
    <dgm:pt modelId="{A4A4B658-CF9E-41DB-8D82-3AD9912088DC}" type="sibTrans" cxnId="{B730B5B4-806B-4773-8EDB-D5BE85A3C2F5}">
      <dgm:prSet/>
      <dgm:spPr/>
      <dgm:t>
        <a:bodyPr/>
        <a:lstStyle/>
        <a:p>
          <a:endParaRPr lang="en-US"/>
        </a:p>
      </dgm:t>
    </dgm:pt>
    <dgm:pt modelId="{80B1FB7B-F077-4E19-9123-3257D711EE7A}">
      <dgm:prSet phldrT="[Text]" custT="1"/>
      <dgm:spPr/>
      <dgm:t>
        <a:bodyPr/>
        <a:lstStyle/>
        <a:p>
          <a:r>
            <a:rPr lang="en-US" sz="1800" dirty="0">
              <a:latin typeface="+mn-lt"/>
              <a:cs typeface="Arial" panose="020B0604020202020204" pitchFamily="34" charset="0"/>
            </a:rPr>
            <a:t>33.7% were founded or created new programs in response to a natural hazard</a:t>
          </a:r>
        </a:p>
      </dgm:t>
    </dgm:pt>
    <dgm:pt modelId="{5F95EDD3-01B8-417B-8442-8DDC0008DF9F}" type="parTrans" cxnId="{436C480C-EB71-4B08-98DC-ECE74B87D179}">
      <dgm:prSet/>
      <dgm:spPr/>
      <dgm:t>
        <a:bodyPr/>
        <a:lstStyle/>
        <a:p>
          <a:endParaRPr lang="en-US"/>
        </a:p>
      </dgm:t>
    </dgm:pt>
    <dgm:pt modelId="{15152321-DC11-4245-9395-C00CA8E3AD2A}" type="sibTrans" cxnId="{436C480C-EB71-4B08-98DC-ECE74B87D179}">
      <dgm:prSet/>
      <dgm:spPr/>
      <dgm:t>
        <a:bodyPr/>
        <a:lstStyle/>
        <a:p>
          <a:endParaRPr lang="en-US"/>
        </a:p>
      </dgm:t>
    </dgm:pt>
    <dgm:pt modelId="{A67E19E4-8AB4-45AC-AA65-8D365C10663C}">
      <dgm:prSet phldrT="[Text]" custT="1"/>
      <dgm:spPr/>
      <dgm:t>
        <a:bodyPr/>
        <a:lstStyle/>
        <a:p>
          <a:r>
            <a:rPr lang="en-US" sz="1800" dirty="0">
              <a:latin typeface="+mn-lt"/>
              <a:cs typeface="Arial" panose="020B0604020202020204" pitchFamily="34" charset="0"/>
            </a:rPr>
            <a:t>20.0% provided long-term recovery services </a:t>
          </a:r>
        </a:p>
      </dgm:t>
    </dgm:pt>
    <dgm:pt modelId="{479557E1-CEF3-49DD-B6D9-D24B9EC76C3B}" type="parTrans" cxnId="{3A22C894-156D-4F6A-BA22-C4470B568BC7}">
      <dgm:prSet/>
      <dgm:spPr/>
      <dgm:t>
        <a:bodyPr/>
        <a:lstStyle/>
        <a:p>
          <a:endParaRPr lang="en-US"/>
        </a:p>
      </dgm:t>
    </dgm:pt>
    <dgm:pt modelId="{B29EE345-C374-4780-B7B5-4F47EC45B8A7}" type="sibTrans" cxnId="{3A22C894-156D-4F6A-BA22-C4470B568BC7}">
      <dgm:prSet/>
      <dgm:spPr/>
      <dgm:t>
        <a:bodyPr/>
        <a:lstStyle/>
        <a:p>
          <a:endParaRPr lang="en-US"/>
        </a:p>
      </dgm:t>
    </dgm:pt>
    <dgm:pt modelId="{E7FC2D65-29E1-401A-91A3-920DF2851EBF}">
      <dgm:prSet phldrT="[Text]" custT="1"/>
      <dgm:spPr/>
      <dgm:t>
        <a:bodyPr/>
        <a:lstStyle/>
        <a:p>
          <a:r>
            <a:rPr lang="en-US" sz="1800" dirty="0">
              <a:latin typeface="+mn-lt"/>
              <a:cs typeface="Arial" panose="020B0604020202020204" pitchFamily="34" charset="0"/>
            </a:rPr>
            <a:t>40.0% are disaster relief specific and exclusively operate to provide disaster aid</a:t>
          </a:r>
        </a:p>
      </dgm:t>
    </dgm:pt>
    <dgm:pt modelId="{A9433F16-ECE8-44A9-960E-1281253FE777}" type="parTrans" cxnId="{FA202BC5-8D03-41BA-AB5A-47B246B2360A}">
      <dgm:prSet/>
      <dgm:spPr/>
      <dgm:t>
        <a:bodyPr/>
        <a:lstStyle/>
        <a:p>
          <a:endParaRPr lang="en-US"/>
        </a:p>
      </dgm:t>
    </dgm:pt>
    <dgm:pt modelId="{8FEE0F58-B927-458D-B700-5BC24DB6A551}" type="sibTrans" cxnId="{FA202BC5-8D03-41BA-AB5A-47B246B2360A}">
      <dgm:prSet/>
      <dgm:spPr/>
      <dgm:t>
        <a:bodyPr/>
        <a:lstStyle/>
        <a:p>
          <a:endParaRPr lang="en-US"/>
        </a:p>
      </dgm:t>
    </dgm:pt>
    <dgm:pt modelId="{98225B4E-0C73-470F-83BE-A1663C9BAB13}">
      <dgm:prSet custT="1"/>
      <dgm:spPr/>
      <dgm:t>
        <a:bodyPr/>
        <a:lstStyle/>
        <a:p>
          <a:pPr>
            <a:buFont typeface="Symbol" panose="05050102010706020507" pitchFamily="18" charset="2"/>
            <a:buChar char=""/>
          </a:pPr>
          <a:r>
            <a:rPr lang="en-US" sz="1800" dirty="0">
              <a:latin typeface="+mn-lt"/>
              <a:cs typeface="Arial" panose="020B0604020202020204" pitchFamily="34" charset="0"/>
            </a:rPr>
            <a:t>23.2% are religious </a:t>
          </a:r>
        </a:p>
      </dgm:t>
    </dgm:pt>
    <dgm:pt modelId="{16598DBC-A9BE-471F-A7D6-7B7F0A5D4370}" type="parTrans" cxnId="{C8A29DA0-1A9E-49B5-B4BB-6BCD9246CFE6}">
      <dgm:prSet/>
      <dgm:spPr/>
      <dgm:t>
        <a:bodyPr/>
        <a:lstStyle/>
        <a:p>
          <a:endParaRPr lang="en-US"/>
        </a:p>
      </dgm:t>
    </dgm:pt>
    <dgm:pt modelId="{3F9C00F2-44EE-4D2B-A7F3-8175DDAE7DA9}" type="sibTrans" cxnId="{C8A29DA0-1A9E-49B5-B4BB-6BCD9246CFE6}">
      <dgm:prSet/>
      <dgm:spPr/>
      <dgm:t>
        <a:bodyPr/>
        <a:lstStyle/>
        <a:p>
          <a:endParaRPr lang="en-US"/>
        </a:p>
      </dgm:t>
    </dgm:pt>
    <dgm:pt modelId="{4D7CEC50-B7D1-4C1B-B251-41F575B61223}">
      <dgm:prSet custT="1"/>
      <dgm:spPr/>
      <dgm:t>
        <a:bodyPr/>
        <a:lstStyle/>
        <a:p>
          <a:pPr>
            <a:buFont typeface="Symbol" panose="05050102010706020507" pitchFamily="18" charset="2"/>
            <a:buChar char=""/>
          </a:pPr>
          <a:r>
            <a:rPr lang="en-US" sz="1800">
              <a:latin typeface="+mn-lt"/>
              <a:cs typeface="Arial" panose="020B0604020202020204" pitchFamily="34" charset="0"/>
            </a:rPr>
            <a:t>32.6% offer primarily one type of aid </a:t>
          </a:r>
        </a:p>
      </dgm:t>
    </dgm:pt>
    <dgm:pt modelId="{3444C16B-CF8F-41FA-92CB-18DD8110DCBB}" type="parTrans" cxnId="{C0245F74-8429-44AD-831F-D1BE863C79CE}">
      <dgm:prSet/>
      <dgm:spPr/>
      <dgm:t>
        <a:bodyPr/>
        <a:lstStyle/>
        <a:p>
          <a:endParaRPr lang="en-US"/>
        </a:p>
      </dgm:t>
    </dgm:pt>
    <dgm:pt modelId="{55A11172-D162-4D8E-B4F2-E1A47D5F1DD3}" type="sibTrans" cxnId="{C0245F74-8429-44AD-831F-D1BE863C79CE}">
      <dgm:prSet/>
      <dgm:spPr/>
      <dgm:t>
        <a:bodyPr/>
        <a:lstStyle/>
        <a:p>
          <a:endParaRPr lang="en-US"/>
        </a:p>
      </dgm:t>
    </dgm:pt>
    <dgm:pt modelId="{F1ADA7A9-D87B-4EFA-BFE4-A3E319CC37D5}">
      <dgm:prSet phldrT="[Text]" custT="1"/>
      <dgm:spPr/>
      <dgm:t>
        <a:bodyPr/>
        <a:lstStyle/>
        <a:p>
          <a:pPr>
            <a:buFont typeface="Symbol" panose="05050102010706020507" pitchFamily="18" charset="2"/>
            <a:buChar char=""/>
          </a:pPr>
          <a:r>
            <a:rPr lang="en-US" sz="1800">
              <a:latin typeface="+mn-lt"/>
              <a:cs typeface="Arial" panose="020B0604020202020204" pitchFamily="34" charset="0"/>
            </a:rPr>
            <a:t>22.1% offer aid primarily to low-income individuals </a:t>
          </a:r>
        </a:p>
      </dgm:t>
    </dgm:pt>
    <dgm:pt modelId="{07EE1812-B39B-421F-AED4-1E14A5F485D0}" type="parTrans" cxnId="{EABBC3E3-1709-4E27-9EE5-780A26134CFF}">
      <dgm:prSet/>
      <dgm:spPr/>
      <dgm:t>
        <a:bodyPr/>
        <a:lstStyle/>
        <a:p>
          <a:endParaRPr lang="en-US"/>
        </a:p>
      </dgm:t>
    </dgm:pt>
    <dgm:pt modelId="{EE237D53-C0D4-42AA-8400-0164CE57F990}" type="sibTrans" cxnId="{EABBC3E3-1709-4E27-9EE5-780A26134CFF}">
      <dgm:prSet/>
      <dgm:spPr/>
      <dgm:t>
        <a:bodyPr/>
        <a:lstStyle/>
        <a:p>
          <a:endParaRPr lang="en-US"/>
        </a:p>
      </dgm:t>
    </dgm:pt>
    <dgm:pt modelId="{7F640324-1F80-4036-887C-CF63C8B38DCB}">
      <dgm:prSet custT="1"/>
      <dgm:spPr/>
      <dgm:t>
        <a:bodyPr/>
        <a:lstStyle/>
        <a:p>
          <a:pPr>
            <a:buFont typeface="Symbol" panose="05050102010706020507" pitchFamily="18" charset="2"/>
            <a:buChar char=""/>
          </a:pPr>
          <a:r>
            <a:rPr lang="en-US" sz="1800">
              <a:latin typeface="+mn-lt"/>
              <a:cs typeface="Arial" panose="020B0604020202020204" pitchFamily="34" charset="0"/>
            </a:rPr>
            <a:t>11.6% primarily offer aid to immigrants </a:t>
          </a:r>
        </a:p>
      </dgm:t>
    </dgm:pt>
    <dgm:pt modelId="{811D30BF-82E9-41E7-A4E4-F50E0A305DEE}" type="parTrans" cxnId="{53C67BFC-7D9C-40E1-8CC9-E6976CA0F04E}">
      <dgm:prSet/>
      <dgm:spPr/>
      <dgm:t>
        <a:bodyPr/>
        <a:lstStyle/>
        <a:p>
          <a:endParaRPr lang="en-US"/>
        </a:p>
      </dgm:t>
    </dgm:pt>
    <dgm:pt modelId="{E2B0C63E-9998-4CC4-B358-530886226D4B}" type="sibTrans" cxnId="{53C67BFC-7D9C-40E1-8CC9-E6976CA0F04E}">
      <dgm:prSet/>
      <dgm:spPr/>
      <dgm:t>
        <a:bodyPr/>
        <a:lstStyle/>
        <a:p>
          <a:endParaRPr lang="en-US"/>
        </a:p>
      </dgm:t>
    </dgm:pt>
    <dgm:pt modelId="{B37F3314-8E0F-416F-AFF1-42A786BEE4E1}" type="pres">
      <dgm:prSet presAssocID="{8216937C-2C4C-40B8-9DF2-A9FE347C92E3}" presName="Name0" presStyleCnt="0">
        <dgm:presLayoutVars>
          <dgm:dir/>
          <dgm:animLvl val="lvl"/>
          <dgm:resizeHandles val="exact"/>
        </dgm:presLayoutVars>
      </dgm:prSet>
      <dgm:spPr/>
      <dgm:t>
        <a:bodyPr/>
        <a:lstStyle/>
        <a:p>
          <a:endParaRPr lang="en-US"/>
        </a:p>
      </dgm:t>
    </dgm:pt>
    <dgm:pt modelId="{88558E61-B8D8-40D6-AFDA-9C368817FF28}" type="pres">
      <dgm:prSet presAssocID="{2871D577-3328-45A1-945D-622436343BF3}" presName="linNode" presStyleCnt="0"/>
      <dgm:spPr/>
    </dgm:pt>
    <dgm:pt modelId="{14CDA48D-620E-43FC-87F0-1133D97ACD48}" type="pres">
      <dgm:prSet presAssocID="{2871D577-3328-45A1-945D-622436343BF3}" presName="parTx" presStyleLbl="revTx" presStyleIdx="0" presStyleCnt="5">
        <dgm:presLayoutVars>
          <dgm:chMax val="1"/>
          <dgm:bulletEnabled val="1"/>
        </dgm:presLayoutVars>
      </dgm:prSet>
      <dgm:spPr/>
      <dgm:t>
        <a:bodyPr/>
        <a:lstStyle/>
        <a:p>
          <a:endParaRPr lang="en-US"/>
        </a:p>
      </dgm:t>
    </dgm:pt>
    <dgm:pt modelId="{006625FC-C752-4981-8DCC-415B15E95E4A}" type="pres">
      <dgm:prSet presAssocID="{2871D577-3328-45A1-945D-622436343BF3}" presName="bracket" presStyleLbl="parChTrans1D1" presStyleIdx="0" presStyleCnt="5"/>
      <dgm:spPr/>
    </dgm:pt>
    <dgm:pt modelId="{B32BB250-7649-4491-8F3B-3B6A63E71DFC}" type="pres">
      <dgm:prSet presAssocID="{2871D577-3328-45A1-945D-622436343BF3}" presName="spH" presStyleCnt="0"/>
      <dgm:spPr/>
    </dgm:pt>
    <dgm:pt modelId="{F4351450-56B5-40F4-AF18-59781573B1DA}" type="pres">
      <dgm:prSet presAssocID="{2871D577-3328-45A1-945D-622436343BF3}" presName="desTx" presStyleLbl="node1" presStyleIdx="0" presStyleCnt="5">
        <dgm:presLayoutVars>
          <dgm:bulletEnabled val="1"/>
        </dgm:presLayoutVars>
      </dgm:prSet>
      <dgm:spPr/>
      <dgm:t>
        <a:bodyPr/>
        <a:lstStyle/>
        <a:p>
          <a:endParaRPr lang="en-US"/>
        </a:p>
      </dgm:t>
    </dgm:pt>
    <dgm:pt modelId="{FE00575A-604F-4217-868B-D67739536F05}" type="pres">
      <dgm:prSet presAssocID="{A4A4B658-CF9E-41DB-8D82-3AD9912088DC}" presName="spV" presStyleCnt="0"/>
      <dgm:spPr/>
    </dgm:pt>
    <dgm:pt modelId="{A0D5E8BF-74A6-4B16-8450-027B6187CC2E}" type="pres">
      <dgm:prSet presAssocID="{F7421E6D-3B2E-4BDA-81F1-F920705CB68E}" presName="linNode" presStyleCnt="0"/>
      <dgm:spPr/>
    </dgm:pt>
    <dgm:pt modelId="{2108ECB9-F416-4BD2-AF53-04A752668584}" type="pres">
      <dgm:prSet presAssocID="{F7421E6D-3B2E-4BDA-81F1-F920705CB68E}" presName="parTx" presStyleLbl="revTx" presStyleIdx="1" presStyleCnt="5">
        <dgm:presLayoutVars>
          <dgm:chMax val="1"/>
          <dgm:bulletEnabled val="1"/>
        </dgm:presLayoutVars>
      </dgm:prSet>
      <dgm:spPr/>
      <dgm:t>
        <a:bodyPr/>
        <a:lstStyle/>
        <a:p>
          <a:endParaRPr lang="en-US"/>
        </a:p>
      </dgm:t>
    </dgm:pt>
    <dgm:pt modelId="{813218D3-B7EC-497C-A34C-D8569B67FDA0}" type="pres">
      <dgm:prSet presAssocID="{F7421E6D-3B2E-4BDA-81F1-F920705CB68E}" presName="bracket" presStyleLbl="parChTrans1D1" presStyleIdx="1" presStyleCnt="5"/>
      <dgm:spPr/>
    </dgm:pt>
    <dgm:pt modelId="{78B0D6D3-39E1-49F8-ADC5-662754E29A1E}" type="pres">
      <dgm:prSet presAssocID="{F7421E6D-3B2E-4BDA-81F1-F920705CB68E}" presName="spH" presStyleCnt="0"/>
      <dgm:spPr/>
    </dgm:pt>
    <dgm:pt modelId="{9B830331-1D36-4FA1-BC55-75D8AB3E8638}" type="pres">
      <dgm:prSet presAssocID="{F7421E6D-3B2E-4BDA-81F1-F920705CB68E}" presName="desTx" presStyleLbl="node1" presStyleIdx="1" presStyleCnt="5">
        <dgm:presLayoutVars>
          <dgm:bulletEnabled val="1"/>
        </dgm:presLayoutVars>
      </dgm:prSet>
      <dgm:spPr/>
      <dgm:t>
        <a:bodyPr/>
        <a:lstStyle/>
        <a:p>
          <a:endParaRPr lang="en-US"/>
        </a:p>
      </dgm:t>
    </dgm:pt>
    <dgm:pt modelId="{8DC0DD70-DC0B-4E8F-8407-415417B0379A}" type="pres">
      <dgm:prSet presAssocID="{5B58AC88-D257-47D4-AF6B-B6EA3CF2E374}" presName="spV" presStyleCnt="0"/>
      <dgm:spPr/>
    </dgm:pt>
    <dgm:pt modelId="{9CAD2F27-2C8C-4197-A42C-3930B2DAC94C}" type="pres">
      <dgm:prSet presAssocID="{661CD667-38BE-4BBE-8C45-38340C9CAC04}" presName="linNode" presStyleCnt="0"/>
      <dgm:spPr/>
    </dgm:pt>
    <dgm:pt modelId="{AF5CF0E0-B952-4A49-86E0-D37252E125BE}" type="pres">
      <dgm:prSet presAssocID="{661CD667-38BE-4BBE-8C45-38340C9CAC04}" presName="parTx" presStyleLbl="revTx" presStyleIdx="2" presStyleCnt="5">
        <dgm:presLayoutVars>
          <dgm:chMax val="1"/>
          <dgm:bulletEnabled val="1"/>
        </dgm:presLayoutVars>
      </dgm:prSet>
      <dgm:spPr/>
      <dgm:t>
        <a:bodyPr/>
        <a:lstStyle/>
        <a:p>
          <a:endParaRPr lang="en-US"/>
        </a:p>
      </dgm:t>
    </dgm:pt>
    <dgm:pt modelId="{1B2E1102-AE71-4527-879F-439F9D1B1B3C}" type="pres">
      <dgm:prSet presAssocID="{661CD667-38BE-4BBE-8C45-38340C9CAC04}" presName="bracket" presStyleLbl="parChTrans1D1" presStyleIdx="2" presStyleCnt="5"/>
      <dgm:spPr/>
    </dgm:pt>
    <dgm:pt modelId="{4EA9B04D-A734-4A39-8DDB-C8E1EB9F1491}" type="pres">
      <dgm:prSet presAssocID="{661CD667-38BE-4BBE-8C45-38340C9CAC04}" presName="spH" presStyleCnt="0"/>
      <dgm:spPr/>
    </dgm:pt>
    <dgm:pt modelId="{E58E0AAD-768B-43F7-A72A-674EDB745CA8}" type="pres">
      <dgm:prSet presAssocID="{661CD667-38BE-4BBE-8C45-38340C9CAC04}" presName="desTx" presStyleLbl="node1" presStyleIdx="2" presStyleCnt="5">
        <dgm:presLayoutVars>
          <dgm:bulletEnabled val="1"/>
        </dgm:presLayoutVars>
      </dgm:prSet>
      <dgm:spPr/>
      <dgm:t>
        <a:bodyPr/>
        <a:lstStyle/>
        <a:p>
          <a:endParaRPr lang="en-US"/>
        </a:p>
      </dgm:t>
    </dgm:pt>
    <dgm:pt modelId="{7353FDA3-17B7-4FD3-911C-27F699FFD973}" type="pres">
      <dgm:prSet presAssocID="{6B1B187E-0DDC-4A12-A195-FEC82EFC72D0}" presName="spV" presStyleCnt="0"/>
      <dgm:spPr/>
    </dgm:pt>
    <dgm:pt modelId="{59F779F3-9E2E-4085-9027-2C7DE452B120}" type="pres">
      <dgm:prSet presAssocID="{FF65E8EE-0723-462B-A797-FDD66598F864}" presName="linNode" presStyleCnt="0"/>
      <dgm:spPr/>
    </dgm:pt>
    <dgm:pt modelId="{6790A323-0B44-4D2D-887A-628889336332}" type="pres">
      <dgm:prSet presAssocID="{FF65E8EE-0723-462B-A797-FDD66598F864}" presName="parTx" presStyleLbl="revTx" presStyleIdx="3" presStyleCnt="5">
        <dgm:presLayoutVars>
          <dgm:chMax val="1"/>
          <dgm:bulletEnabled val="1"/>
        </dgm:presLayoutVars>
      </dgm:prSet>
      <dgm:spPr/>
      <dgm:t>
        <a:bodyPr/>
        <a:lstStyle/>
        <a:p>
          <a:endParaRPr lang="en-US"/>
        </a:p>
      </dgm:t>
    </dgm:pt>
    <dgm:pt modelId="{8E5FB283-E550-4B2C-9724-4E05379D4211}" type="pres">
      <dgm:prSet presAssocID="{FF65E8EE-0723-462B-A797-FDD66598F864}" presName="bracket" presStyleLbl="parChTrans1D1" presStyleIdx="3" presStyleCnt="5"/>
      <dgm:spPr/>
    </dgm:pt>
    <dgm:pt modelId="{BA58D975-9990-4A8D-AA72-BF8A800841A3}" type="pres">
      <dgm:prSet presAssocID="{FF65E8EE-0723-462B-A797-FDD66598F864}" presName="spH" presStyleCnt="0"/>
      <dgm:spPr/>
    </dgm:pt>
    <dgm:pt modelId="{78455DAB-705C-438E-9031-2593FFBB63AF}" type="pres">
      <dgm:prSet presAssocID="{FF65E8EE-0723-462B-A797-FDD66598F864}" presName="desTx" presStyleLbl="node1" presStyleIdx="3" presStyleCnt="5">
        <dgm:presLayoutVars>
          <dgm:bulletEnabled val="1"/>
        </dgm:presLayoutVars>
      </dgm:prSet>
      <dgm:spPr/>
      <dgm:t>
        <a:bodyPr/>
        <a:lstStyle/>
        <a:p>
          <a:endParaRPr lang="en-US"/>
        </a:p>
      </dgm:t>
    </dgm:pt>
    <dgm:pt modelId="{201DE144-D872-41DB-8DEA-9D082F5427BE}" type="pres">
      <dgm:prSet presAssocID="{4EE25949-7514-4F82-B0C8-ACECAFB49298}" presName="spV" presStyleCnt="0"/>
      <dgm:spPr/>
    </dgm:pt>
    <dgm:pt modelId="{24D65008-3D51-47EF-91A5-66242CD093E8}" type="pres">
      <dgm:prSet presAssocID="{46AC8592-EA6A-49C1-AB95-EBEB18FE3006}" presName="linNode" presStyleCnt="0"/>
      <dgm:spPr/>
    </dgm:pt>
    <dgm:pt modelId="{A4CF8188-EA20-400E-B70F-EDE750C4983D}" type="pres">
      <dgm:prSet presAssocID="{46AC8592-EA6A-49C1-AB95-EBEB18FE3006}" presName="parTx" presStyleLbl="revTx" presStyleIdx="4" presStyleCnt="5">
        <dgm:presLayoutVars>
          <dgm:chMax val="1"/>
          <dgm:bulletEnabled val="1"/>
        </dgm:presLayoutVars>
      </dgm:prSet>
      <dgm:spPr/>
      <dgm:t>
        <a:bodyPr/>
        <a:lstStyle/>
        <a:p>
          <a:endParaRPr lang="en-US"/>
        </a:p>
      </dgm:t>
    </dgm:pt>
    <dgm:pt modelId="{77A723A5-15C4-4BD0-A001-C3ACDDD0CFC5}" type="pres">
      <dgm:prSet presAssocID="{46AC8592-EA6A-49C1-AB95-EBEB18FE3006}" presName="bracket" presStyleLbl="parChTrans1D1" presStyleIdx="4" presStyleCnt="5"/>
      <dgm:spPr/>
    </dgm:pt>
    <dgm:pt modelId="{B0ABBD6B-1E10-4F94-B47E-CB99DEC7F69E}" type="pres">
      <dgm:prSet presAssocID="{46AC8592-EA6A-49C1-AB95-EBEB18FE3006}" presName="spH" presStyleCnt="0"/>
      <dgm:spPr/>
    </dgm:pt>
    <dgm:pt modelId="{9382F139-8876-41D9-AD67-821692957399}" type="pres">
      <dgm:prSet presAssocID="{46AC8592-EA6A-49C1-AB95-EBEB18FE3006}" presName="desTx" presStyleLbl="node1" presStyleIdx="4" presStyleCnt="5">
        <dgm:presLayoutVars>
          <dgm:bulletEnabled val="1"/>
        </dgm:presLayoutVars>
      </dgm:prSet>
      <dgm:spPr/>
      <dgm:t>
        <a:bodyPr/>
        <a:lstStyle/>
        <a:p>
          <a:endParaRPr lang="en-US"/>
        </a:p>
      </dgm:t>
    </dgm:pt>
  </dgm:ptLst>
  <dgm:cxnLst>
    <dgm:cxn modelId="{5F4BDBB8-561C-4BB2-8C66-B52246501104}" type="presOf" srcId="{A67E19E4-8AB4-45AC-AA65-8D365C10663C}" destId="{F4351450-56B5-40F4-AF18-59781573B1DA}" srcOrd="0" destOrd="2" presId="urn:diagrams.loki3.com/BracketList"/>
    <dgm:cxn modelId="{3A22C894-156D-4F6A-BA22-C4470B568BC7}" srcId="{2871D577-3328-45A1-945D-622436343BF3}" destId="{A67E19E4-8AB4-45AC-AA65-8D365C10663C}" srcOrd="2" destOrd="0" parTransId="{479557E1-CEF3-49DD-B6D9-D24B9EC76C3B}" sibTransId="{B29EE345-C374-4780-B7B5-4F47EC45B8A7}"/>
    <dgm:cxn modelId="{436C480C-EB71-4B08-98DC-ECE74B87D179}" srcId="{2871D577-3328-45A1-945D-622436343BF3}" destId="{80B1FB7B-F077-4E19-9123-3257D711EE7A}" srcOrd="1" destOrd="0" parTransId="{5F95EDD3-01B8-417B-8442-8DDC0008DF9F}" sibTransId="{15152321-DC11-4245-9395-C00CA8E3AD2A}"/>
    <dgm:cxn modelId="{25F404E1-B4A0-44B0-95D0-A882243A3649}" type="presOf" srcId="{FF65E8EE-0723-462B-A797-FDD66598F864}" destId="{6790A323-0B44-4D2D-887A-628889336332}" srcOrd="0" destOrd="0" presId="urn:diagrams.loki3.com/BracketList"/>
    <dgm:cxn modelId="{C30C5114-FDC7-4C8B-AEE3-1479770AC3F5}" srcId="{8216937C-2C4C-40B8-9DF2-A9FE347C92E3}" destId="{661CD667-38BE-4BBE-8C45-38340C9CAC04}" srcOrd="2" destOrd="0" parTransId="{FBD234FA-5F50-4B77-967C-129E2C9D143B}" sibTransId="{6B1B187E-0DDC-4A12-A195-FEC82EFC72D0}"/>
    <dgm:cxn modelId="{25674653-ACB4-44D5-B365-CA598043F732}" srcId="{46AC8592-EA6A-49C1-AB95-EBEB18FE3006}" destId="{57FF3B89-7595-4517-813F-29ADC82A7A9F}" srcOrd="1" destOrd="0" parTransId="{AFC8A4BD-DE69-4E0E-A733-6A9A24C5DA32}" sibTransId="{3512FFE5-5AC2-4CB4-8E63-DB0C3AB9D414}"/>
    <dgm:cxn modelId="{01B6B2CB-F556-41C3-8A27-3C76E9DD109C}" srcId="{FF65E8EE-0723-462B-A797-FDD66598F864}" destId="{D54C0B0C-5158-4B1D-B62C-B9EEAF4DE7E5}" srcOrd="0" destOrd="0" parTransId="{738DF21A-63FB-49C6-AF0D-B8524E675072}" sibTransId="{628F94E6-98A2-4802-B658-EA7847DCBB6D}"/>
    <dgm:cxn modelId="{F034F2F0-D2A1-4996-AD6D-C373F99376A3}" srcId="{8216937C-2C4C-40B8-9DF2-A9FE347C92E3}" destId="{FF65E8EE-0723-462B-A797-FDD66598F864}" srcOrd="3" destOrd="0" parTransId="{0E9101F1-A79A-422F-9321-22C856A51A2A}" sibTransId="{4EE25949-7514-4F82-B0C8-ACECAFB49298}"/>
    <dgm:cxn modelId="{53C67BFC-7D9C-40E1-8CC9-E6976CA0F04E}" srcId="{FF65E8EE-0723-462B-A797-FDD66598F864}" destId="{7F640324-1F80-4036-887C-CF63C8B38DCB}" srcOrd="3" destOrd="0" parTransId="{811D30BF-82E9-41E7-A4E4-F50E0A305DEE}" sibTransId="{E2B0C63E-9998-4CC4-B358-530886226D4B}"/>
    <dgm:cxn modelId="{D0D97179-21A6-40AA-807E-DDCD76102A59}" srcId="{661CD667-38BE-4BBE-8C45-38340C9CAC04}" destId="{CB9688D3-CFD1-4413-A4E6-C63F835354E0}" srcOrd="1" destOrd="0" parTransId="{7ED72ABE-3F82-4633-B756-E7BC92817F2D}" sibTransId="{6AC4396F-D282-46F6-BDF5-BF505E208F9D}"/>
    <dgm:cxn modelId="{10662D2B-3141-43ED-9693-7BE0CE4E449A}" type="presOf" srcId="{2871D577-3328-45A1-945D-622436343BF3}" destId="{14CDA48D-620E-43FC-87F0-1133D97ACD48}" srcOrd="0" destOrd="0" presId="urn:diagrams.loki3.com/BracketList"/>
    <dgm:cxn modelId="{C9E9059C-CE3F-4D6E-97DD-2CBC46740EC5}" srcId="{8216937C-2C4C-40B8-9DF2-A9FE347C92E3}" destId="{46AC8592-EA6A-49C1-AB95-EBEB18FE3006}" srcOrd="4" destOrd="0" parTransId="{73F1F06B-FE12-447A-852C-D12C59BB1EC2}" sibTransId="{628BD39A-E2EC-4F7B-B061-618AC1784F54}"/>
    <dgm:cxn modelId="{C0A6AF6A-B7DD-4425-B01D-392BA7423C2B}" type="presOf" srcId="{CB9688D3-CFD1-4413-A4E6-C63F835354E0}" destId="{E58E0AAD-768B-43F7-A72A-674EDB745CA8}" srcOrd="0" destOrd="1" presId="urn:diagrams.loki3.com/BracketList"/>
    <dgm:cxn modelId="{EABBC3E3-1709-4E27-9EE5-780A26134CFF}" srcId="{FF65E8EE-0723-462B-A797-FDD66598F864}" destId="{F1ADA7A9-D87B-4EFA-BFE4-A3E319CC37D5}" srcOrd="1" destOrd="0" parTransId="{07EE1812-B39B-421F-AED4-1E14A5F485D0}" sibTransId="{EE237D53-C0D4-42AA-8400-0164CE57F990}"/>
    <dgm:cxn modelId="{8E6C5C4D-DA59-4748-90C3-851594AC1867}" type="presOf" srcId="{80B1FB7B-F077-4E19-9123-3257D711EE7A}" destId="{F4351450-56B5-40F4-AF18-59781573B1DA}" srcOrd="0" destOrd="1" presId="urn:diagrams.loki3.com/BracketList"/>
    <dgm:cxn modelId="{FA202BC5-8D03-41BA-AB5A-47B246B2360A}" srcId="{2871D577-3328-45A1-945D-622436343BF3}" destId="{E7FC2D65-29E1-401A-91A3-920DF2851EBF}" srcOrd="0" destOrd="0" parTransId="{A9433F16-ECE8-44A9-960E-1281253FE777}" sibTransId="{8FEE0F58-B927-458D-B700-5BC24DB6A551}"/>
    <dgm:cxn modelId="{EA6DC17E-8610-4FF9-8D8C-BC4FB878B27A}" type="presOf" srcId="{188725B5-9901-4234-9673-8B3CDC5806E9}" destId="{E58E0AAD-768B-43F7-A72A-674EDB745CA8}" srcOrd="0" destOrd="0" presId="urn:diagrams.loki3.com/BracketList"/>
    <dgm:cxn modelId="{FCBD6020-A1F0-4DEB-B8E0-ED9775E6DFBC}" type="presOf" srcId="{7A6FBA38-E7B9-4DB4-A3AC-CEC0BEBC93B2}" destId="{9B830331-1D36-4FA1-BC55-75D8AB3E8638}" srcOrd="0" destOrd="0" presId="urn:diagrams.loki3.com/BracketList"/>
    <dgm:cxn modelId="{24E17FBA-5C1D-42E8-9C72-28CFD13E0196}" srcId="{F7421E6D-3B2E-4BDA-81F1-F920705CB68E}" destId="{7A6FBA38-E7B9-4DB4-A3AC-CEC0BEBC93B2}" srcOrd="0" destOrd="0" parTransId="{3388611F-439A-498A-BF6E-011D823BB728}" sibTransId="{5CFBE315-18A0-47DA-9CF6-B0F265D65738}"/>
    <dgm:cxn modelId="{2D97B7F8-C7D1-4552-8A96-5A95E5DE0781}" srcId="{F7421E6D-3B2E-4BDA-81F1-F920705CB68E}" destId="{327B749E-52C7-4D91-8618-597EC2F2D747}" srcOrd="2" destOrd="0" parTransId="{FD05CE50-A0E9-45BE-8011-D472EE7550C9}" sibTransId="{D455BE3C-17DA-436E-AE99-F2B14819D5A7}"/>
    <dgm:cxn modelId="{F9717376-E0C6-499F-B61C-53C6FCDBFEF0}" type="presOf" srcId="{57FF3B89-7595-4517-813F-29ADC82A7A9F}" destId="{9382F139-8876-41D9-AD67-821692957399}" srcOrd="0" destOrd="1" presId="urn:diagrams.loki3.com/BracketList"/>
    <dgm:cxn modelId="{C0245F74-8429-44AD-831F-D1BE863C79CE}" srcId="{661CD667-38BE-4BBE-8C45-38340C9CAC04}" destId="{4D7CEC50-B7D1-4C1B-B251-41F575B61223}" srcOrd="2" destOrd="0" parTransId="{3444C16B-CF8F-41FA-92CB-18DD8110DCBB}" sibTransId="{55A11172-D162-4D8E-B4F2-E1A47D5F1DD3}"/>
    <dgm:cxn modelId="{8B64EA92-2E57-4E4A-9001-F74990FF02D3}" type="presOf" srcId="{46AC8592-EA6A-49C1-AB95-EBEB18FE3006}" destId="{A4CF8188-EA20-400E-B70F-EDE750C4983D}" srcOrd="0" destOrd="0" presId="urn:diagrams.loki3.com/BracketList"/>
    <dgm:cxn modelId="{C8A29DA0-1A9E-49B5-B4BB-6BCD9246CFE6}" srcId="{F7421E6D-3B2E-4BDA-81F1-F920705CB68E}" destId="{98225B4E-0C73-470F-83BE-A1663C9BAB13}" srcOrd="1" destOrd="0" parTransId="{16598DBC-A9BE-471F-A7D6-7B7F0A5D4370}" sibTransId="{3F9C00F2-44EE-4D2B-A7F3-8175DDAE7DA9}"/>
    <dgm:cxn modelId="{8E4C838F-CFB2-41E0-B6A4-BCB75677BEDD}" type="presOf" srcId="{8216937C-2C4C-40B8-9DF2-A9FE347C92E3}" destId="{B37F3314-8E0F-416F-AFF1-42A786BEE4E1}" srcOrd="0" destOrd="0" presId="urn:diagrams.loki3.com/BracketList"/>
    <dgm:cxn modelId="{54044737-3B19-4271-984E-524D03FB8C7C}" srcId="{46AC8592-EA6A-49C1-AB95-EBEB18FE3006}" destId="{C4E0DC40-57B0-4DD1-B5A8-B1136BB229C0}" srcOrd="0" destOrd="0" parTransId="{C6631DC7-C143-4C4B-B799-CFB1C2BAF019}" sibTransId="{C79DA8E8-63E7-4C75-BE51-6A39D7C926E8}"/>
    <dgm:cxn modelId="{EDAFA2F5-60F4-4CA2-9E6D-B98819EBB92F}" srcId="{8216937C-2C4C-40B8-9DF2-A9FE347C92E3}" destId="{F7421E6D-3B2E-4BDA-81F1-F920705CB68E}" srcOrd="1" destOrd="0" parTransId="{00B5DEA8-7EE4-40A6-A76C-CD5213EEC281}" sibTransId="{5B58AC88-D257-47D4-AF6B-B6EA3CF2E374}"/>
    <dgm:cxn modelId="{6552873C-67F9-4CAD-BB5A-C4FC27F88E33}" type="presOf" srcId="{98225B4E-0C73-470F-83BE-A1663C9BAB13}" destId="{9B830331-1D36-4FA1-BC55-75D8AB3E8638}" srcOrd="0" destOrd="1" presId="urn:diagrams.loki3.com/BracketList"/>
    <dgm:cxn modelId="{CF9D8AA3-604D-4861-8F5B-9ADB8D539DCF}" type="presOf" srcId="{F1ADA7A9-D87B-4EFA-BFE4-A3E319CC37D5}" destId="{78455DAB-705C-438E-9031-2593FFBB63AF}" srcOrd="0" destOrd="1" presId="urn:diagrams.loki3.com/BracketList"/>
    <dgm:cxn modelId="{668731D0-1F6D-4186-9F9C-474F90D46913}" type="presOf" srcId="{327B749E-52C7-4D91-8618-597EC2F2D747}" destId="{9B830331-1D36-4FA1-BC55-75D8AB3E8638}" srcOrd="0" destOrd="2" presId="urn:diagrams.loki3.com/BracketList"/>
    <dgm:cxn modelId="{1E6CF31D-27A0-4725-8022-D06BFC429F7C}" type="presOf" srcId="{4D7CEC50-B7D1-4C1B-B251-41F575B61223}" destId="{E58E0AAD-768B-43F7-A72A-674EDB745CA8}" srcOrd="0" destOrd="2" presId="urn:diagrams.loki3.com/BracketList"/>
    <dgm:cxn modelId="{B730B5B4-806B-4773-8EDB-D5BE85A3C2F5}" srcId="{8216937C-2C4C-40B8-9DF2-A9FE347C92E3}" destId="{2871D577-3328-45A1-945D-622436343BF3}" srcOrd="0" destOrd="0" parTransId="{D56C86BB-EE34-45D4-B539-A7418226237F}" sibTransId="{A4A4B658-CF9E-41DB-8D82-3AD9912088DC}"/>
    <dgm:cxn modelId="{6F280AA1-2D64-4795-AF85-03695A48C0B7}" type="presOf" srcId="{D54C0B0C-5158-4B1D-B62C-B9EEAF4DE7E5}" destId="{78455DAB-705C-438E-9031-2593FFBB63AF}" srcOrd="0" destOrd="0" presId="urn:diagrams.loki3.com/BracketList"/>
    <dgm:cxn modelId="{306503B0-60C7-4784-BCF6-2FFCE954687F}" type="presOf" srcId="{7F640324-1F80-4036-887C-CF63C8B38DCB}" destId="{78455DAB-705C-438E-9031-2593FFBB63AF}" srcOrd="0" destOrd="3" presId="urn:diagrams.loki3.com/BracketList"/>
    <dgm:cxn modelId="{3A8588AE-6445-42D2-85EF-C5BEAFBCB992}" type="presOf" srcId="{E7FC2D65-29E1-401A-91A3-920DF2851EBF}" destId="{F4351450-56B5-40F4-AF18-59781573B1DA}" srcOrd="0" destOrd="0" presId="urn:diagrams.loki3.com/BracketList"/>
    <dgm:cxn modelId="{EB74A89D-E4A9-4980-95F7-384165BC8A5E}" type="presOf" srcId="{C4E0DC40-57B0-4DD1-B5A8-B1136BB229C0}" destId="{9382F139-8876-41D9-AD67-821692957399}" srcOrd="0" destOrd="0" presId="urn:diagrams.loki3.com/BracketList"/>
    <dgm:cxn modelId="{E5A140E6-1DDE-4A3C-A5B5-E421C4D3AF65}" srcId="{661CD667-38BE-4BBE-8C45-38340C9CAC04}" destId="{188725B5-9901-4234-9673-8B3CDC5806E9}" srcOrd="0" destOrd="0" parTransId="{5752ADE5-215F-4C39-B002-7BDA1E28B1CD}" sibTransId="{AC6B45B5-7F2C-4445-AF8E-C6F874299D32}"/>
    <dgm:cxn modelId="{5F303A52-8781-487F-A3B1-6E4A89DF7266}" srcId="{FF65E8EE-0723-462B-A797-FDD66598F864}" destId="{00377FCA-782C-47E8-B286-F9D9BCBBC4CE}" srcOrd="2" destOrd="0" parTransId="{76835954-2B8A-4AF7-AAB9-92DF06761190}" sibTransId="{B32D51DF-F6E9-4705-8AF1-7621285A637B}"/>
    <dgm:cxn modelId="{AEFD521E-08A2-49DF-91D3-B5F1C49E7596}" type="presOf" srcId="{F7421E6D-3B2E-4BDA-81F1-F920705CB68E}" destId="{2108ECB9-F416-4BD2-AF53-04A752668584}" srcOrd="0" destOrd="0" presId="urn:diagrams.loki3.com/BracketList"/>
    <dgm:cxn modelId="{02E9D32F-ADD3-4970-B23F-8239C8141286}" type="presOf" srcId="{00377FCA-782C-47E8-B286-F9D9BCBBC4CE}" destId="{78455DAB-705C-438E-9031-2593FFBB63AF}" srcOrd="0" destOrd="2" presId="urn:diagrams.loki3.com/BracketList"/>
    <dgm:cxn modelId="{59EAA949-5339-4E73-AFCB-643061216C2F}" type="presOf" srcId="{661CD667-38BE-4BBE-8C45-38340C9CAC04}" destId="{AF5CF0E0-B952-4A49-86E0-D37252E125BE}" srcOrd="0" destOrd="0" presId="urn:diagrams.loki3.com/BracketList"/>
    <dgm:cxn modelId="{21EAA5EC-B2F4-4221-B780-80CA546FEAAF}" type="presParOf" srcId="{B37F3314-8E0F-416F-AFF1-42A786BEE4E1}" destId="{88558E61-B8D8-40D6-AFDA-9C368817FF28}" srcOrd="0" destOrd="0" presId="urn:diagrams.loki3.com/BracketList"/>
    <dgm:cxn modelId="{1C59FCCD-36A9-4820-A82A-4285F4EFEFD6}" type="presParOf" srcId="{88558E61-B8D8-40D6-AFDA-9C368817FF28}" destId="{14CDA48D-620E-43FC-87F0-1133D97ACD48}" srcOrd="0" destOrd="0" presId="urn:diagrams.loki3.com/BracketList"/>
    <dgm:cxn modelId="{C9A31C5A-AF5A-4AC9-9D68-318957F7498A}" type="presParOf" srcId="{88558E61-B8D8-40D6-AFDA-9C368817FF28}" destId="{006625FC-C752-4981-8DCC-415B15E95E4A}" srcOrd="1" destOrd="0" presId="urn:diagrams.loki3.com/BracketList"/>
    <dgm:cxn modelId="{145AA1A9-8507-46A1-ABE8-6B5F1342E8AD}" type="presParOf" srcId="{88558E61-B8D8-40D6-AFDA-9C368817FF28}" destId="{B32BB250-7649-4491-8F3B-3B6A63E71DFC}" srcOrd="2" destOrd="0" presId="urn:diagrams.loki3.com/BracketList"/>
    <dgm:cxn modelId="{E4F87684-FF69-4D58-A017-B19DF6DD2824}" type="presParOf" srcId="{88558E61-B8D8-40D6-AFDA-9C368817FF28}" destId="{F4351450-56B5-40F4-AF18-59781573B1DA}" srcOrd="3" destOrd="0" presId="urn:diagrams.loki3.com/BracketList"/>
    <dgm:cxn modelId="{F16EF841-8F02-4065-87EA-2D868EE2141C}" type="presParOf" srcId="{B37F3314-8E0F-416F-AFF1-42A786BEE4E1}" destId="{FE00575A-604F-4217-868B-D67739536F05}" srcOrd="1" destOrd="0" presId="urn:diagrams.loki3.com/BracketList"/>
    <dgm:cxn modelId="{2635C284-4DA2-4F06-BFC6-5A8E41217850}" type="presParOf" srcId="{B37F3314-8E0F-416F-AFF1-42A786BEE4E1}" destId="{A0D5E8BF-74A6-4B16-8450-027B6187CC2E}" srcOrd="2" destOrd="0" presId="urn:diagrams.loki3.com/BracketList"/>
    <dgm:cxn modelId="{AF132025-775B-4475-92BD-0BA4F8A0D643}" type="presParOf" srcId="{A0D5E8BF-74A6-4B16-8450-027B6187CC2E}" destId="{2108ECB9-F416-4BD2-AF53-04A752668584}" srcOrd="0" destOrd="0" presId="urn:diagrams.loki3.com/BracketList"/>
    <dgm:cxn modelId="{7BB4FF9B-8C32-4C23-8C32-039B93729372}" type="presParOf" srcId="{A0D5E8BF-74A6-4B16-8450-027B6187CC2E}" destId="{813218D3-B7EC-497C-A34C-D8569B67FDA0}" srcOrd="1" destOrd="0" presId="urn:diagrams.loki3.com/BracketList"/>
    <dgm:cxn modelId="{12C25830-26C9-4745-84A5-375A4C1F1B15}" type="presParOf" srcId="{A0D5E8BF-74A6-4B16-8450-027B6187CC2E}" destId="{78B0D6D3-39E1-49F8-ADC5-662754E29A1E}" srcOrd="2" destOrd="0" presId="urn:diagrams.loki3.com/BracketList"/>
    <dgm:cxn modelId="{DF9B4059-5169-4ED6-8959-64FF0E23BB10}" type="presParOf" srcId="{A0D5E8BF-74A6-4B16-8450-027B6187CC2E}" destId="{9B830331-1D36-4FA1-BC55-75D8AB3E8638}" srcOrd="3" destOrd="0" presId="urn:diagrams.loki3.com/BracketList"/>
    <dgm:cxn modelId="{C8DAD41D-D4F9-4301-A0CA-F23614A5A260}" type="presParOf" srcId="{B37F3314-8E0F-416F-AFF1-42A786BEE4E1}" destId="{8DC0DD70-DC0B-4E8F-8407-415417B0379A}" srcOrd="3" destOrd="0" presId="urn:diagrams.loki3.com/BracketList"/>
    <dgm:cxn modelId="{8B3D0C55-650A-47E1-91F7-DD2C76202AAC}" type="presParOf" srcId="{B37F3314-8E0F-416F-AFF1-42A786BEE4E1}" destId="{9CAD2F27-2C8C-4197-A42C-3930B2DAC94C}" srcOrd="4" destOrd="0" presId="urn:diagrams.loki3.com/BracketList"/>
    <dgm:cxn modelId="{CF27BB25-B4FA-4761-9447-1FB40D5C1020}" type="presParOf" srcId="{9CAD2F27-2C8C-4197-A42C-3930B2DAC94C}" destId="{AF5CF0E0-B952-4A49-86E0-D37252E125BE}" srcOrd="0" destOrd="0" presId="urn:diagrams.loki3.com/BracketList"/>
    <dgm:cxn modelId="{F1CF7ABA-F500-47B3-9116-55E296405937}" type="presParOf" srcId="{9CAD2F27-2C8C-4197-A42C-3930B2DAC94C}" destId="{1B2E1102-AE71-4527-879F-439F9D1B1B3C}" srcOrd="1" destOrd="0" presId="urn:diagrams.loki3.com/BracketList"/>
    <dgm:cxn modelId="{52BCE98A-3673-4EA5-9EA7-282FA586DD23}" type="presParOf" srcId="{9CAD2F27-2C8C-4197-A42C-3930B2DAC94C}" destId="{4EA9B04D-A734-4A39-8DDB-C8E1EB9F1491}" srcOrd="2" destOrd="0" presId="urn:diagrams.loki3.com/BracketList"/>
    <dgm:cxn modelId="{B94B7F96-A253-45D2-9F0E-950E78596921}" type="presParOf" srcId="{9CAD2F27-2C8C-4197-A42C-3930B2DAC94C}" destId="{E58E0AAD-768B-43F7-A72A-674EDB745CA8}" srcOrd="3" destOrd="0" presId="urn:diagrams.loki3.com/BracketList"/>
    <dgm:cxn modelId="{79E8A1CE-3CD8-484E-869F-2185588F9E9D}" type="presParOf" srcId="{B37F3314-8E0F-416F-AFF1-42A786BEE4E1}" destId="{7353FDA3-17B7-4FD3-911C-27F699FFD973}" srcOrd="5" destOrd="0" presId="urn:diagrams.loki3.com/BracketList"/>
    <dgm:cxn modelId="{91FAA726-1DEA-4231-AAA0-3DEA89A0851C}" type="presParOf" srcId="{B37F3314-8E0F-416F-AFF1-42A786BEE4E1}" destId="{59F779F3-9E2E-4085-9027-2C7DE452B120}" srcOrd="6" destOrd="0" presId="urn:diagrams.loki3.com/BracketList"/>
    <dgm:cxn modelId="{61E97E34-2388-4209-9661-E847963F8580}" type="presParOf" srcId="{59F779F3-9E2E-4085-9027-2C7DE452B120}" destId="{6790A323-0B44-4D2D-887A-628889336332}" srcOrd="0" destOrd="0" presId="urn:diagrams.loki3.com/BracketList"/>
    <dgm:cxn modelId="{FD19818E-9354-4833-AB47-651AE5199B06}" type="presParOf" srcId="{59F779F3-9E2E-4085-9027-2C7DE452B120}" destId="{8E5FB283-E550-4B2C-9724-4E05379D4211}" srcOrd="1" destOrd="0" presId="urn:diagrams.loki3.com/BracketList"/>
    <dgm:cxn modelId="{21612F5D-517F-459A-97CD-FF9ABD5AC2A1}" type="presParOf" srcId="{59F779F3-9E2E-4085-9027-2C7DE452B120}" destId="{BA58D975-9990-4A8D-AA72-BF8A800841A3}" srcOrd="2" destOrd="0" presId="urn:diagrams.loki3.com/BracketList"/>
    <dgm:cxn modelId="{C138F66D-1E8C-4DD0-A37D-E9AE70DE8C34}" type="presParOf" srcId="{59F779F3-9E2E-4085-9027-2C7DE452B120}" destId="{78455DAB-705C-438E-9031-2593FFBB63AF}" srcOrd="3" destOrd="0" presId="urn:diagrams.loki3.com/BracketList"/>
    <dgm:cxn modelId="{3F35F64E-F780-4242-99C4-5327EAE51D3F}" type="presParOf" srcId="{B37F3314-8E0F-416F-AFF1-42A786BEE4E1}" destId="{201DE144-D872-41DB-8DEA-9D082F5427BE}" srcOrd="7" destOrd="0" presId="urn:diagrams.loki3.com/BracketList"/>
    <dgm:cxn modelId="{724CEB6C-27D6-4F96-B413-293219A22A76}" type="presParOf" srcId="{B37F3314-8E0F-416F-AFF1-42A786BEE4E1}" destId="{24D65008-3D51-47EF-91A5-66242CD093E8}" srcOrd="8" destOrd="0" presId="urn:diagrams.loki3.com/BracketList"/>
    <dgm:cxn modelId="{AA91044E-E4F5-4C9E-A843-BEE7E5F33F62}" type="presParOf" srcId="{24D65008-3D51-47EF-91A5-66242CD093E8}" destId="{A4CF8188-EA20-400E-B70F-EDE750C4983D}" srcOrd="0" destOrd="0" presId="urn:diagrams.loki3.com/BracketList"/>
    <dgm:cxn modelId="{7E6AD711-7490-4A7A-8C61-A961DD938872}" type="presParOf" srcId="{24D65008-3D51-47EF-91A5-66242CD093E8}" destId="{77A723A5-15C4-4BD0-A001-C3ACDDD0CFC5}" srcOrd="1" destOrd="0" presId="urn:diagrams.loki3.com/BracketList"/>
    <dgm:cxn modelId="{E0C14C5F-224F-4AA2-A41E-06793B37DD1A}" type="presParOf" srcId="{24D65008-3D51-47EF-91A5-66242CD093E8}" destId="{B0ABBD6B-1E10-4F94-B47E-CB99DEC7F69E}" srcOrd="2" destOrd="0" presId="urn:diagrams.loki3.com/BracketList"/>
    <dgm:cxn modelId="{6FBEC755-E3C4-4B13-B7C7-14101FAD3E19}" type="presParOf" srcId="{24D65008-3D51-47EF-91A5-66242CD093E8}" destId="{9382F139-8876-41D9-AD67-821692957399}"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16937C-2C4C-40B8-9DF2-A9FE347C92E3}"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F7421E6D-3B2E-4BDA-81F1-F920705CB68E}">
      <dgm:prSet phldrT="[Text]" custT="1"/>
      <dgm:spPr/>
      <dgm:t>
        <a:bodyPr/>
        <a:lstStyle/>
        <a:p>
          <a:r>
            <a:rPr lang="en-US" sz="1800" dirty="0">
              <a:solidFill>
                <a:schemeClr val="bg2">
                  <a:lumMod val="90000"/>
                </a:schemeClr>
              </a:solidFill>
              <a:latin typeface="+mn-lt"/>
              <a:cs typeface="Arial" panose="020B0604020202020204" pitchFamily="34" charset="0"/>
            </a:rPr>
            <a:t>Demographics of Organizations</a:t>
          </a:r>
        </a:p>
      </dgm:t>
    </dgm:pt>
    <dgm:pt modelId="{00B5DEA8-7EE4-40A6-A76C-CD5213EEC281}" type="parTrans" cxnId="{EDAFA2F5-60F4-4CA2-9E6D-B98819EBB92F}">
      <dgm:prSet/>
      <dgm:spPr/>
      <dgm:t>
        <a:bodyPr/>
        <a:lstStyle/>
        <a:p>
          <a:endParaRPr lang="en-US"/>
        </a:p>
      </dgm:t>
    </dgm:pt>
    <dgm:pt modelId="{5B58AC88-D257-47D4-AF6B-B6EA3CF2E374}" type="sibTrans" cxnId="{EDAFA2F5-60F4-4CA2-9E6D-B98819EBB92F}">
      <dgm:prSet/>
      <dgm:spPr/>
      <dgm:t>
        <a:bodyPr/>
        <a:lstStyle/>
        <a:p>
          <a:endParaRPr lang="en-US"/>
        </a:p>
      </dgm:t>
    </dgm:pt>
    <dgm:pt modelId="{661CD667-38BE-4BBE-8C45-38340C9CAC04}">
      <dgm:prSet phldrT="[Text]" custT="1"/>
      <dgm:spPr/>
      <dgm:t>
        <a:bodyPr/>
        <a:lstStyle/>
        <a:p>
          <a:r>
            <a:rPr lang="en-US" sz="1800" dirty="0">
              <a:solidFill>
                <a:schemeClr val="bg2">
                  <a:lumMod val="90000"/>
                </a:schemeClr>
              </a:solidFill>
              <a:latin typeface="+mn-lt"/>
              <a:cs typeface="Arial" panose="020B0604020202020204" pitchFamily="34" charset="0"/>
            </a:rPr>
            <a:t>Offer Aid -           General</a:t>
          </a:r>
        </a:p>
      </dgm:t>
    </dgm:pt>
    <dgm:pt modelId="{FBD234FA-5F50-4B77-967C-129E2C9D143B}" type="parTrans" cxnId="{C30C5114-FDC7-4C8B-AEE3-1479770AC3F5}">
      <dgm:prSet/>
      <dgm:spPr/>
      <dgm:t>
        <a:bodyPr/>
        <a:lstStyle/>
        <a:p>
          <a:endParaRPr lang="en-US"/>
        </a:p>
      </dgm:t>
    </dgm:pt>
    <dgm:pt modelId="{6B1B187E-0DDC-4A12-A195-FEC82EFC72D0}" type="sibTrans" cxnId="{C30C5114-FDC7-4C8B-AEE3-1479770AC3F5}">
      <dgm:prSet/>
      <dgm:spPr/>
      <dgm:t>
        <a:bodyPr/>
        <a:lstStyle/>
        <a:p>
          <a:endParaRPr lang="en-US"/>
        </a:p>
      </dgm:t>
    </dgm:pt>
    <dgm:pt modelId="{188725B5-9901-4234-9673-8B3CDC5806E9}">
      <dgm:prSet phldrT="[Text]" custT="1"/>
      <dgm:spPr/>
      <dgm:t>
        <a:bodyPr/>
        <a:lstStyle/>
        <a:p>
          <a:pPr>
            <a:buFont typeface="Symbol" panose="05050102010706020507" pitchFamily="18" charset="2"/>
            <a:buChar char=""/>
          </a:pPr>
          <a:r>
            <a:rPr lang="en-US" sz="1800" dirty="0">
              <a:solidFill>
                <a:schemeClr val="tx1"/>
              </a:solidFill>
              <a:highlight>
                <a:srgbClr val="FFFF00"/>
              </a:highlight>
              <a:latin typeface="+mn-lt"/>
              <a:cs typeface="Arial" panose="020B0604020202020204" pitchFamily="34" charset="0"/>
            </a:rPr>
            <a:t>67.4% offer multiple forms of aid</a:t>
          </a:r>
        </a:p>
      </dgm:t>
    </dgm:pt>
    <dgm:pt modelId="{5752ADE5-215F-4C39-B002-7BDA1E28B1CD}" type="parTrans" cxnId="{E5A140E6-1DDE-4A3C-A5B5-E421C4D3AF65}">
      <dgm:prSet/>
      <dgm:spPr/>
      <dgm:t>
        <a:bodyPr/>
        <a:lstStyle/>
        <a:p>
          <a:endParaRPr lang="en-US"/>
        </a:p>
      </dgm:t>
    </dgm:pt>
    <dgm:pt modelId="{AC6B45B5-7F2C-4445-AF8E-C6F874299D32}" type="sibTrans" cxnId="{E5A140E6-1DDE-4A3C-A5B5-E421C4D3AF65}">
      <dgm:prSet/>
      <dgm:spPr/>
      <dgm:t>
        <a:bodyPr/>
        <a:lstStyle/>
        <a:p>
          <a:endParaRPr lang="en-US"/>
        </a:p>
      </dgm:t>
    </dgm:pt>
    <dgm:pt modelId="{FF65E8EE-0723-462B-A797-FDD66598F864}">
      <dgm:prSet phldrT="[Text]" custT="1"/>
      <dgm:spPr/>
      <dgm:t>
        <a:bodyPr/>
        <a:lstStyle/>
        <a:p>
          <a:r>
            <a:rPr lang="en-US" sz="1800" dirty="0">
              <a:solidFill>
                <a:schemeClr val="bg2">
                  <a:lumMod val="90000"/>
                </a:schemeClr>
              </a:solidFill>
              <a:latin typeface="+mn-lt"/>
              <a:cs typeface="Arial" panose="020B0604020202020204" pitchFamily="34" charset="0"/>
            </a:rPr>
            <a:t>Offer Aid -                      To Individuals </a:t>
          </a:r>
        </a:p>
      </dgm:t>
    </dgm:pt>
    <dgm:pt modelId="{0E9101F1-A79A-422F-9321-22C856A51A2A}" type="parTrans" cxnId="{F034F2F0-D2A1-4996-AD6D-C373F99376A3}">
      <dgm:prSet/>
      <dgm:spPr/>
      <dgm:t>
        <a:bodyPr/>
        <a:lstStyle/>
        <a:p>
          <a:endParaRPr lang="en-US"/>
        </a:p>
      </dgm:t>
    </dgm:pt>
    <dgm:pt modelId="{4EE25949-7514-4F82-B0C8-ACECAFB49298}" type="sibTrans" cxnId="{F034F2F0-D2A1-4996-AD6D-C373F99376A3}">
      <dgm:prSet/>
      <dgm:spPr/>
      <dgm:t>
        <a:bodyPr/>
        <a:lstStyle/>
        <a:p>
          <a:endParaRPr lang="en-US"/>
        </a:p>
      </dgm:t>
    </dgm:pt>
    <dgm:pt modelId="{D54C0B0C-5158-4B1D-B62C-B9EEAF4DE7E5}">
      <dgm:prSet phldrT="[Text]" custT="1"/>
      <dgm:spPr/>
      <dgm:t>
        <a:bodyPr/>
        <a:lstStyle/>
        <a:p>
          <a:pPr>
            <a:buFont typeface="Symbol" panose="05050102010706020507" pitchFamily="18" charset="2"/>
            <a:buChar char=""/>
          </a:pPr>
          <a:r>
            <a:rPr lang="en-US" sz="1800" dirty="0">
              <a:solidFill>
                <a:schemeClr val="accent5">
                  <a:lumMod val="60000"/>
                  <a:lumOff val="40000"/>
                </a:schemeClr>
              </a:solidFill>
              <a:latin typeface="+mn-lt"/>
              <a:cs typeface="Arial" panose="020B0604020202020204" pitchFamily="34" charset="0"/>
            </a:rPr>
            <a:t>47.4% offer aid primarily to individuals with unmet needs</a:t>
          </a:r>
        </a:p>
      </dgm:t>
    </dgm:pt>
    <dgm:pt modelId="{738DF21A-63FB-49C6-AF0D-B8524E675072}" type="parTrans" cxnId="{01B6B2CB-F556-41C3-8A27-3C76E9DD109C}">
      <dgm:prSet/>
      <dgm:spPr/>
      <dgm:t>
        <a:bodyPr/>
        <a:lstStyle/>
        <a:p>
          <a:endParaRPr lang="en-US"/>
        </a:p>
      </dgm:t>
    </dgm:pt>
    <dgm:pt modelId="{628F94E6-98A2-4802-B658-EA7847DCBB6D}" type="sibTrans" cxnId="{01B6B2CB-F556-41C3-8A27-3C76E9DD109C}">
      <dgm:prSet/>
      <dgm:spPr/>
      <dgm:t>
        <a:bodyPr/>
        <a:lstStyle/>
        <a:p>
          <a:endParaRPr lang="en-US"/>
        </a:p>
      </dgm:t>
    </dgm:pt>
    <dgm:pt modelId="{7A6FBA38-E7B9-4DB4-A3AC-CEC0BEBC93B2}">
      <dgm:prSet custT="1"/>
      <dgm:spPr/>
      <dgm:t>
        <a:bodyPr/>
        <a:lstStyle/>
        <a:p>
          <a:pPr>
            <a:buFont typeface="Symbol" panose="05050102010706020507" pitchFamily="18" charset="2"/>
            <a:buChar char=""/>
          </a:pPr>
          <a:r>
            <a:rPr lang="en-US" sz="1800" dirty="0">
              <a:solidFill>
                <a:schemeClr val="tx1"/>
              </a:solidFill>
              <a:highlight>
                <a:srgbClr val="FFFF00"/>
              </a:highlight>
              <a:latin typeface="+mn-lt"/>
              <a:cs typeface="Arial" panose="020B0604020202020204" pitchFamily="34" charset="0"/>
            </a:rPr>
            <a:t>51.6% are community-based</a:t>
          </a:r>
        </a:p>
      </dgm:t>
    </dgm:pt>
    <dgm:pt modelId="{3388611F-439A-498A-BF6E-011D823BB728}" type="parTrans" cxnId="{24E17FBA-5C1D-42E8-9C72-28CFD13E0196}">
      <dgm:prSet/>
      <dgm:spPr/>
      <dgm:t>
        <a:bodyPr/>
        <a:lstStyle/>
        <a:p>
          <a:endParaRPr lang="en-US"/>
        </a:p>
      </dgm:t>
    </dgm:pt>
    <dgm:pt modelId="{5CFBE315-18A0-47DA-9CF6-B0F265D65738}" type="sibTrans" cxnId="{24E17FBA-5C1D-42E8-9C72-28CFD13E0196}">
      <dgm:prSet/>
      <dgm:spPr/>
      <dgm:t>
        <a:bodyPr/>
        <a:lstStyle/>
        <a:p>
          <a:endParaRPr lang="en-US"/>
        </a:p>
      </dgm:t>
    </dgm:pt>
    <dgm:pt modelId="{327B749E-52C7-4D91-8618-597EC2F2D747}">
      <dgm:prSet custT="1"/>
      <dgm:spPr/>
      <dgm:t>
        <a:bodyPr/>
        <a:lstStyle/>
        <a:p>
          <a:pPr>
            <a:buFont typeface="Symbol" panose="05050102010706020507" pitchFamily="18" charset="2"/>
            <a:buChar char=""/>
          </a:pPr>
          <a:r>
            <a:rPr lang="en-US" sz="1800" dirty="0">
              <a:solidFill>
                <a:schemeClr val="accent5">
                  <a:lumMod val="60000"/>
                  <a:lumOff val="40000"/>
                </a:schemeClr>
              </a:solidFill>
              <a:latin typeface="+mn-lt"/>
              <a:cs typeface="Arial" panose="020B0604020202020204" pitchFamily="34" charset="0"/>
            </a:rPr>
            <a:t>18.9% are coalitions or networks</a:t>
          </a:r>
        </a:p>
      </dgm:t>
    </dgm:pt>
    <dgm:pt modelId="{FD05CE50-A0E9-45BE-8011-D472EE7550C9}" type="parTrans" cxnId="{2D97B7F8-C7D1-4552-8A96-5A95E5DE0781}">
      <dgm:prSet/>
      <dgm:spPr/>
      <dgm:t>
        <a:bodyPr/>
        <a:lstStyle/>
        <a:p>
          <a:endParaRPr lang="en-US"/>
        </a:p>
      </dgm:t>
    </dgm:pt>
    <dgm:pt modelId="{D455BE3C-17DA-436E-AE99-F2B14819D5A7}" type="sibTrans" cxnId="{2D97B7F8-C7D1-4552-8A96-5A95E5DE0781}">
      <dgm:prSet/>
      <dgm:spPr/>
      <dgm:t>
        <a:bodyPr/>
        <a:lstStyle/>
        <a:p>
          <a:endParaRPr lang="en-US"/>
        </a:p>
      </dgm:t>
    </dgm:pt>
    <dgm:pt modelId="{CB9688D3-CFD1-4413-A4E6-C63F835354E0}">
      <dgm:prSet custT="1"/>
      <dgm:spPr/>
      <dgm:t>
        <a:bodyPr/>
        <a:lstStyle/>
        <a:p>
          <a:pPr>
            <a:buFont typeface="Symbol" panose="05050102010706020507" pitchFamily="18" charset="2"/>
            <a:buChar char=""/>
          </a:pPr>
          <a:r>
            <a:rPr lang="en-US" sz="1800" dirty="0">
              <a:solidFill>
                <a:schemeClr val="accent5">
                  <a:lumMod val="60000"/>
                  <a:lumOff val="40000"/>
                </a:schemeClr>
              </a:solidFill>
              <a:latin typeface="+mn-lt"/>
              <a:cs typeface="Arial" panose="020B0604020202020204" pitchFamily="34" charset="0"/>
            </a:rPr>
            <a:t>41.1% use online applications to identify aid for recipients</a:t>
          </a:r>
        </a:p>
      </dgm:t>
    </dgm:pt>
    <dgm:pt modelId="{7ED72ABE-3F82-4633-B756-E7BC92817F2D}" type="parTrans" cxnId="{D0D97179-21A6-40AA-807E-DDCD76102A59}">
      <dgm:prSet/>
      <dgm:spPr/>
      <dgm:t>
        <a:bodyPr/>
        <a:lstStyle/>
        <a:p>
          <a:endParaRPr lang="en-US"/>
        </a:p>
      </dgm:t>
    </dgm:pt>
    <dgm:pt modelId="{6AC4396F-D282-46F6-BDF5-BF505E208F9D}" type="sibTrans" cxnId="{D0D97179-21A6-40AA-807E-DDCD76102A59}">
      <dgm:prSet/>
      <dgm:spPr/>
      <dgm:t>
        <a:bodyPr/>
        <a:lstStyle/>
        <a:p>
          <a:endParaRPr lang="en-US"/>
        </a:p>
      </dgm:t>
    </dgm:pt>
    <dgm:pt modelId="{00377FCA-782C-47E8-B286-F9D9BCBBC4CE}">
      <dgm:prSet custT="1"/>
      <dgm:spPr/>
      <dgm:t>
        <a:bodyPr/>
        <a:lstStyle/>
        <a:p>
          <a:pPr>
            <a:buFont typeface="Symbol" panose="05050102010706020507" pitchFamily="18" charset="2"/>
            <a:buChar char=""/>
          </a:pPr>
          <a:r>
            <a:rPr lang="en-US" sz="1800" dirty="0">
              <a:solidFill>
                <a:schemeClr val="accent5">
                  <a:lumMod val="60000"/>
                  <a:lumOff val="40000"/>
                </a:schemeClr>
              </a:solidFill>
              <a:latin typeface="+mn-lt"/>
              <a:cs typeface="Arial" panose="020B0604020202020204" pitchFamily="34" charset="0"/>
            </a:rPr>
            <a:t>12.6% offer aid to other nonprofits</a:t>
          </a:r>
        </a:p>
      </dgm:t>
    </dgm:pt>
    <dgm:pt modelId="{76835954-2B8A-4AF7-AAB9-92DF06761190}" type="parTrans" cxnId="{5F303A52-8781-487F-A3B1-6E4A89DF7266}">
      <dgm:prSet/>
      <dgm:spPr/>
      <dgm:t>
        <a:bodyPr/>
        <a:lstStyle/>
        <a:p>
          <a:endParaRPr lang="en-US"/>
        </a:p>
      </dgm:t>
    </dgm:pt>
    <dgm:pt modelId="{B32D51DF-F6E9-4705-8AF1-7621285A637B}" type="sibTrans" cxnId="{5F303A52-8781-487F-A3B1-6E4A89DF7266}">
      <dgm:prSet/>
      <dgm:spPr/>
      <dgm:t>
        <a:bodyPr/>
        <a:lstStyle/>
        <a:p>
          <a:endParaRPr lang="en-US"/>
        </a:p>
      </dgm:t>
    </dgm:pt>
    <dgm:pt modelId="{46AC8592-EA6A-49C1-AB95-EBEB18FE3006}">
      <dgm:prSet custT="1"/>
      <dgm:spPr/>
      <dgm:t>
        <a:bodyPr/>
        <a:lstStyle/>
        <a:p>
          <a:pPr>
            <a:buFont typeface="Symbol" panose="05050102010706020507" pitchFamily="18" charset="2"/>
            <a:buChar char=""/>
          </a:pPr>
          <a:r>
            <a:rPr lang="en-US" sz="1800" dirty="0">
              <a:solidFill>
                <a:schemeClr val="bg2">
                  <a:lumMod val="90000"/>
                </a:schemeClr>
              </a:solidFill>
              <a:latin typeface="+mn-lt"/>
              <a:cs typeface="Arial" panose="020B0604020202020204" pitchFamily="34" charset="0"/>
            </a:rPr>
            <a:t>Communication</a:t>
          </a:r>
        </a:p>
      </dgm:t>
    </dgm:pt>
    <dgm:pt modelId="{73F1F06B-FE12-447A-852C-D12C59BB1EC2}" type="parTrans" cxnId="{C9E9059C-CE3F-4D6E-97DD-2CBC46740EC5}">
      <dgm:prSet/>
      <dgm:spPr/>
      <dgm:t>
        <a:bodyPr/>
        <a:lstStyle/>
        <a:p>
          <a:endParaRPr lang="en-US"/>
        </a:p>
      </dgm:t>
    </dgm:pt>
    <dgm:pt modelId="{628BD39A-E2EC-4F7B-B061-618AC1784F54}" type="sibTrans" cxnId="{C9E9059C-CE3F-4D6E-97DD-2CBC46740EC5}">
      <dgm:prSet/>
      <dgm:spPr/>
      <dgm:t>
        <a:bodyPr/>
        <a:lstStyle/>
        <a:p>
          <a:endParaRPr lang="en-US"/>
        </a:p>
      </dgm:t>
    </dgm:pt>
    <dgm:pt modelId="{C4E0DC40-57B0-4DD1-B5A8-B1136BB229C0}">
      <dgm:prSet custT="1"/>
      <dgm:spPr/>
      <dgm:t>
        <a:bodyPr/>
        <a:lstStyle/>
        <a:p>
          <a:pPr>
            <a:buFont typeface="Symbol" panose="05050102010706020507" pitchFamily="18" charset="2"/>
            <a:buChar char=""/>
          </a:pPr>
          <a:r>
            <a:rPr lang="en-US" sz="1800" dirty="0">
              <a:solidFill>
                <a:schemeClr val="tx1"/>
              </a:solidFill>
              <a:highlight>
                <a:srgbClr val="FFFF00"/>
              </a:highlight>
              <a:latin typeface="+mn-lt"/>
              <a:cs typeface="Arial" panose="020B0604020202020204" pitchFamily="34" charset="0"/>
            </a:rPr>
            <a:t>73.7% communicate through multiple platforms (social media, word of mouth, etc.)</a:t>
          </a:r>
        </a:p>
      </dgm:t>
    </dgm:pt>
    <dgm:pt modelId="{C6631DC7-C143-4C4B-B799-CFB1C2BAF019}" type="parTrans" cxnId="{54044737-3B19-4271-984E-524D03FB8C7C}">
      <dgm:prSet/>
      <dgm:spPr/>
      <dgm:t>
        <a:bodyPr/>
        <a:lstStyle/>
        <a:p>
          <a:endParaRPr lang="en-US"/>
        </a:p>
      </dgm:t>
    </dgm:pt>
    <dgm:pt modelId="{C79DA8E8-63E7-4C75-BE51-6A39D7C926E8}" type="sibTrans" cxnId="{54044737-3B19-4271-984E-524D03FB8C7C}">
      <dgm:prSet/>
      <dgm:spPr/>
      <dgm:t>
        <a:bodyPr/>
        <a:lstStyle/>
        <a:p>
          <a:endParaRPr lang="en-US"/>
        </a:p>
      </dgm:t>
    </dgm:pt>
    <dgm:pt modelId="{57FF3B89-7595-4517-813F-29ADC82A7A9F}">
      <dgm:prSet custT="1"/>
      <dgm:spPr/>
      <dgm:t>
        <a:bodyPr/>
        <a:lstStyle/>
        <a:p>
          <a:pPr>
            <a:buFont typeface="Symbol" panose="05050102010706020507" pitchFamily="18" charset="2"/>
            <a:buChar char=""/>
          </a:pPr>
          <a:r>
            <a:rPr lang="en-US" sz="1800" dirty="0">
              <a:solidFill>
                <a:schemeClr val="accent5">
                  <a:lumMod val="60000"/>
                  <a:lumOff val="40000"/>
                </a:schemeClr>
              </a:solidFill>
              <a:latin typeface="+mn-lt"/>
              <a:cs typeface="Arial" panose="020B0604020202020204" pitchFamily="34" charset="0"/>
            </a:rPr>
            <a:t>31.6% identified, contacted and responded to inquiries</a:t>
          </a:r>
          <a:endParaRPr lang="en-US" sz="1100" dirty="0">
            <a:solidFill>
              <a:schemeClr val="accent5">
                <a:lumMod val="60000"/>
                <a:lumOff val="40000"/>
              </a:schemeClr>
            </a:solidFill>
            <a:latin typeface="+mn-lt"/>
            <a:cs typeface="Arial" panose="020B0604020202020204" pitchFamily="34" charset="0"/>
          </a:endParaRPr>
        </a:p>
      </dgm:t>
    </dgm:pt>
    <dgm:pt modelId="{AFC8A4BD-DE69-4E0E-A733-6A9A24C5DA32}" type="parTrans" cxnId="{25674653-ACB4-44D5-B365-CA598043F732}">
      <dgm:prSet/>
      <dgm:spPr/>
      <dgm:t>
        <a:bodyPr/>
        <a:lstStyle/>
        <a:p>
          <a:endParaRPr lang="en-US"/>
        </a:p>
      </dgm:t>
    </dgm:pt>
    <dgm:pt modelId="{3512FFE5-5AC2-4CB4-8E63-DB0C3AB9D414}" type="sibTrans" cxnId="{25674653-ACB4-44D5-B365-CA598043F732}">
      <dgm:prSet/>
      <dgm:spPr/>
      <dgm:t>
        <a:bodyPr/>
        <a:lstStyle/>
        <a:p>
          <a:endParaRPr lang="en-US"/>
        </a:p>
      </dgm:t>
    </dgm:pt>
    <dgm:pt modelId="{2871D577-3328-45A1-945D-622436343BF3}">
      <dgm:prSet phldrT="[Text]" custT="1"/>
      <dgm:spPr/>
      <dgm:t>
        <a:bodyPr/>
        <a:lstStyle/>
        <a:p>
          <a:r>
            <a:rPr lang="en-US" sz="1800" dirty="0">
              <a:solidFill>
                <a:schemeClr val="bg2">
                  <a:lumMod val="90000"/>
                </a:schemeClr>
              </a:solidFill>
              <a:latin typeface="+mn-lt"/>
              <a:cs typeface="Arial" panose="020B0604020202020204" pitchFamily="34" charset="0"/>
            </a:rPr>
            <a:t>Operations</a:t>
          </a:r>
        </a:p>
      </dgm:t>
    </dgm:pt>
    <dgm:pt modelId="{D56C86BB-EE34-45D4-B539-A7418226237F}" type="parTrans" cxnId="{B730B5B4-806B-4773-8EDB-D5BE85A3C2F5}">
      <dgm:prSet/>
      <dgm:spPr/>
      <dgm:t>
        <a:bodyPr/>
        <a:lstStyle/>
        <a:p>
          <a:endParaRPr lang="en-US"/>
        </a:p>
      </dgm:t>
    </dgm:pt>
    <dgm:pt modelId="{A4A4B658-CF9E-41DB-8D82-3AD9912088DC}" type="sibTrans" cxnId="{B730B5B4-806B-4773-8EDB-D5BE85A3C2F5}">
      <dgm:prSet/>
      <dgm:spPr/>
      <dgm:t>
        <a:bodyPr/>
        <a:lstStyle/>
        <a:p>
          <a:endParaRPr lang="en-US"/>
        </a:p>
      </dgm:t>
    </dgm:pt>
    <dgm:pt modelId="{80B1FB7B-F077-4E19-9123-3257D711EE7A}">
      <dgm:prSet phldrT="[Text]" custT="1"/>
      <dgm:spPr/>
      <dgm:t>
        <a:bodyPr/>
        <a:lstStyle/>
        <a:p>
          <a:r>
            <a:rPr lang="en-US" sz="1800" dirty="0">
              <a:solidFill>
                <a:schemeClr val="accent5">
                  <a:lumMod val="60000"/>
                  <a:lumOff val="40000"/>
                </a:schemeClr>
              </a:solidFill>
              <a:latin typeface="+mn-lt"/>
              <a:cs typeface="Arial" panose="020B0604020202020204" pitchFamily="34" charset="0"/>
            </a:rPr>
            <a:t>33.7% were founded or created new programs in response to a natural hazard</a:t>
          </a:r>
        </a:p>
      </dgm:t>
    </dgm:pt>
    <dgm:pt modelId="{5F95EDD3-01B8-417B-8442-8DDC0008DF9F}" type="parTrans" cxnId="{436C480C-EB71-4B08-98DC-ECE74B87D179}">
      <dgm:prSet/>
      <dgm:spPr/>
      <dgm:t>
        <a:bodyPr/>
        <a:lstStyle/>
        <a:p>
          <a:endParaRPr lang="en-US"/>
        </a:p>
      </dgm:t>
    </dgm:pt>
    <dgm:pt modelId="{15152321-DC11-4245-9395-C00CA8E3AD2A}" type="sibTrans" cxnId="{436C480C-EB71-4B08-98DC-ECE74B87D179}">
      <dgm:prSet/>
      <dgm:spPr/>
      <dgm:t>
        <a:bodyPr/>
        <a:lstStyle/>
        <a:p>
          <a:endParaRPr lang="en-US"/>
        </a:p>
      </dgm:t>
    </dgm:pt>
    <dgm:pt modelId="{A67E19E4-8AB4-45AC-AA65-8D365C10663C}">
      <dgm:prSet phldrT="[Text]" custT="1"/>
      <dgm:spPr/>
      <dgm:t>
        <a:bodyPr/>
        <a:lstStyle/>
        <a:p>
          <a:r>
            <a:rPr lang="en-US" sz="1800" dirty="0">
              <a:solidFill>
                <a:schemeClr val="tx1"/>
              </a:solidFill>
              <a:highlight>
                <a:srgbClr val="FFFF00"/>
              </a:highlight>
              <a:latin typeface="+mn-lt"/>
              <a:cs typeface="Arial" panose="020B0604020202020204" pitchFamily="34" charset="0"/>
            </a:rPr>
            <a:t>20.0% provided long-term recovery services </a:t>
          </a:r>
        </a:p>
      </dgm:t>
    </dgm:pt>
    <dgm:pt modelId="{479557E1-CEF3-49DD-B6D9-D24B9EC76C3B}" type="parTrans" cxnId="{3A22C894-156D-4F6A-BA22-C4470B568BC7}">
      <dgm:prSet/>
      <dgm:spPr/>
      <dgm:t>
        <a:bodyPr/>
        <a:lstStyle/>
        <a:p>
          <a:endParaRPr lang="en-US"/>
        </a:p>
      </dgm:t>
    </dgm:pt>
    <dgm:pt modelId="{B29EE345-C374-4780-B7B5-4F47EC45B8A7}" type="sibTrans" cxnId="{3A22C894-156D-4F6A-BA22-C4470B568BC7}">
      <dgm:prSet/>
      <dgm:spPr/>
      <dgm:t>
        <a:bodyPr/>
        <a:lstStyle/>
        <a:p>
          <a:endParaRPr lang="en-US"/>
        </a:p>
      </dgm:t>
    </dgm:pt>
    <dgm:pt modelId="{E7FC2D65-29E1-401A-91A3-920DF2851EBF}">
      <dgm:prSet phldrT="[Text]" custT="1"/>
      <dgm:spPr/>
      <dgm:t>
        <a:bodyPr/>
        <a:lstStyle/>
        <a:p>
          <a:r>
            <a:rPr lang="en-US" sz="1800" dirty="0">
              <a:solidFill>
                <a:schemeClr val="accent5">
                  <a:lumMod val="60000"/>
                  <a:lumOff val="40000"/>
                </a:schemeClr>
              </a:solidFill>
              <a:latin typeface="+mn-lt"/>
              <a:cs typeface="Arial" panose="020B0604020202020204" pitchFamily="34" charset="0"/>
            </a:rPr>
            <a:t>40.0% are disaster relief specific and exclusively operate to provide disaster aid</a:t>
          </a:r>
        </a:p>
      </dgm:t>
    </dgm:pt>
    <dgm:pt modelId="{A9433F16-ECE8-44A9-960E-1281253FE777}" type="parTrans" cxnId="{FA202BC5-8D03-41BA-AB5A-47B246B2360A}">
      <dgm:prSet/>
      <dgm:spPr/>
      <dgm:t>
        <a:bodyPr/>
        <a:lstStyle/>
        <a:p>
          <a:endParaRPr lang="en-US"/>
        </a:p>
      </dgm:t>
    </dgm:pt>
    <dgm:pt modelId="{8FEE0F58-B927-458D-B700-5BC24DB6A551}" type="sibTrans" cxnId="{FA202BC5-8D03-41BA-AB5A-47B246B2360A}">
      <dgm:prSet/>
      <dgm:spPr/>
      <dgm:t>
        <a:bodyPr/>
        <a:lstStyle/>
        <a:p>
          <a:endParaRPr lang="en-US"/>
        </a:p>
      </dgm:t>
    </dgm:pt>
    <dgm:pt modelId="{98225B4E-0C73-470F-83BE-A1663C9BAB13}">
      <dgm:prSet custT="1"/>
      <dgm:spPr/>
      <dgm:t>
        <a:bodyPr/>
        <a:lstStyle/>
        <a:p>
          <a:pPr>
            <a:buFont typeface="Symbol" panose="05050102010706020507" pitchFamily="18" charset="2"/>
            <a:buChar char=""/>
          </a:pPr>
          <a:r>
            <a:rPr lang="en-US" sz="1800" dirty="0">
              <a:solidFill>
                <a:schemeClr val="accent5">
                  <a:lumMod val="60000"/>
                  <a:lumOff val="40000"/>
                </a:schemeClr>
              </a:solidFill>
              <a:latin typeface="+mn-lt"/>
              <a:cs typeface="Arial" panose="020B0604020202020204" pitchFamily="34" charset="0"/>
            </a:rPr>
            <a:t>23.2% are religious </a:t>
          </a:r>
        </a:p>
      </dgm:t>
    </dgm:pt>
    <dgm:pt modelId="{16598DBC-A9BE-471F-A7D6-7B7F0A5D4370}" type="parTrans" cxnId="{C8A29DA0-1A9E-49B5-B4BB-6BCD9246CFE6}">
      <dgm:prSet/>
      <dgm:spPr/>
      <dgm:t>
        <a:bodyPr/>
        <a:lstStyle/>
        <a:p>
          <a:endParaRPr lang="en-US"/>
        </a:p>
      </dgm:t>
    </dgm:pt>
    <dgm:pt modelId="{3F9C00F2-44EE-4D2B-A7F3-8175DDAE7DA9}" type="sibTrans" cxnId="{C8A29DA0-1A9E-49B5-B4BB-6BCD9246CFE6}">
      <dgm:prSet/>
      <dgm:spPr/>
      <dgm:t>
        <a:bodyPr/>
        <a:lstStyle/>
        <a:p>
          <a:endParaRPr lang="en-US"/>
        </a:p>
      </dgm:t>
    </dgm:pt>
    <dgm:pt modelId="{4D7CEC50-B7D1-4C1B-B251-41F575B61223}">
      <dgm:prSet custT="1"/>
      <dgm:spPr/>
      <dgm:t>
        <a:bodyPr/>
        <a:lstStyle/>
        <a:p>
          <a:pPr>
            <a:buFont typeface="Symbol" panose="05050102010706020507" pitchFamily="18" charset="2"/>
            <a:buChar char=""/>
          </a:pPr>
          <a:r>
            <a:rPr lang="en-US" sz="1800" dirty="0">
              <a:solidFill>
                <a:schemeClr val="accent5">
                  <a:lumMod val="60000"/>
                  <a:lumOff val="40000"/>
                </a:schemeClr>
              </a:solidFill>
              <a:latin typeface="+mn-lt"/>
              <a:cs typeface="Arial" panose="020B0604020202020204" pitchFamily="34" charset="0"/>
            </a:rPr>
            <a:t>32.6% offer primarily one type of aid </a:t>
          </a:r>
        </a:p>
      </dgm:t>
    </dgm:pt>
    <dgm:pt modelId="{3444C16B-CF8F-41FA-92CB-18DD8110DCBB}" type="parTrans" cxnId="{C0245F74-8429-44AD-831F-D1BE863C79CE}">
      <dgm:prSet/>
      <dgm:spPr/>
      <dgm:t>
        <a:bodyPr/>
        <a:lstStyle/>
        <a:p>
          <a:endParaRPr lang="en-US"/>
        </a:p>
      </dgm:t>
    </dgm:pt>
    <dgm:pt modelId="{55A11172-D162-4D8E-B4F2-E1A47D5F1DD3}" type="sibTrans" cxnId="{C0245F74-8429-44AD-831F-D1BE863C79CE}">
      <dgm:prSet/>
      <dgm:spPr/>
      <dgm:t>
        <a:bodyPr/>
        <a:lstStyle/>
        <a:p>
          <a:endParaRPr lang="en-US"/>
        </a:p>
      </dgm:t>
    </dgm:pt>
    <dgm:pt modelId="{F1ADA7A9-D87B-4EFA-BFE4-A3E319CC37D5}">
      <dgm:prSet phldrT="[Text]" custT="1"/>
      <dgm:spPr/>
      <dgm:t>
        <a:bodyPr/>
        <a:lstStyle/>
        <a:p>
          <a:pPr>
            <a:buFont typeface="Symbol" panose="05050102010706020507" pitchFamily="18" charset="2"/>
            <a:buChar char=""/>
          </a:pPr>
          <a:r>
            <a:rPr lang="en-US" sz="1800" dirty="0">
              <a:solidFill>
                <a:schemeClr val="tx1"/>
              </a:solidFill>
              <a:highlight>
                <a:srgbClr val="FFFF00"/>
              </a:highlight>
              <a:latin typeface="+mn-lt"/>
              <a:cs typeface="Arial" panose="020B0604020202020204" pitchFamily="34" charset="0"/>
            </a:rPr>
            <a:t>22.1% offer aid primarily to low-income individuals </a:t>
          </a:r>
        </a:p>
      </dgm:t>
    </dgm:pt>
    <dgm:pt modelId="{07EE1812-B39B-421F-AED4-1E14A5F485D0}" type="parTrans" cxnId="{EABBC3E3-1709-4E27-9EE5-780A26134CFF}">
      <dgm:prSet/>
      <dgm:spPr/>
      <dgm:t>
        <a:bodyPr/>
        <a:lstStyle/>
        <a:p>
          <a:endParaRPr lang="en-US"/>
        </a:p>
      </dgm:t>
    </dgm:pt>
    <dgm:pt modelId="{EE237D53-C0D4-42AA-8400-0164CE57F990}" type="sibTrans" cxnId="{EABBC3E3-1709-4E27-9EE5-780A26134CFF}">
      <dgm:prSet/>
      <dgm:spPr/>
      <dgm:t>
        <a:bodyPr/>
        <a:lstStyle/>
        <a:p>
          <a:endParaRPr lang="en-US"/>
        </a:p>
      </dgm:t>
    </dgm:pt>
    <dgm:pt modelId="{7F640324-1F80-4036-887C-CF63C8B38DCB}">
      <dgm:prSet custT="1"/>
      <dgm:spPr/>
      <dgm:t>
        <a:bodyPr/>
        <a:lstStyle/>
        <a:p>
          <a:pPr>
            <a:buFont typeface="Symbol" panose="05050102010706020507" pitchFamily="18" charset="2"/>
            <a:buChar char=""/>
          </a:pPr>
          <a:r>
            <a:rPr lang="en-US" sz="1800" dirty="0">
              <a:solidFill>
                <a:schemeClr val="accent5">
                  <a:lumMod val="60000"/>
                  <a:lumOff val="40000"/>
                </a:schemeClr>
              </a:solidFill>
              <a:latin typeface="+mn-lt"/>
              <a:cs typeface="Arial" panose="020B0604020202020204" pitchFamily="34" charset="0"/>
            </a:rPr>
            <a:t>11.6% primarily offer aid to immigrants </a:t>
          </a:r>
        </a:p>
      </dgm:t>
    </dgm:pt>
    <dgm:pt modelId="{811D30BF-82E9-41E7-A4E4-F50E0A305DEE}" type="parTrans" cxnId="{53C67BFC-7D9C-40E1-8CC9-E6976CA0F04E}">
      <dgm:prSet/>
      <dgm:spPr/>
      <dgm:t>
        <a:bodyPr/>
        <a:lstStyle/>
        <a:p>
          <a:endParaRPr lang="en-US"/>
        </a:p>
      </dgm:t>
    </dgm:pt>
    <dgm:pt modelId="{E2B0C63E-9998-4CC4-B358-530886226D4B}" type="sibTrans" cxnId="{53C67BFC-7D9C-40E1-8CC9-E6976CA0F04E}">
      <dgm:prSet/>
      <dgm:spPr/>
      <dgm:t>
        <a:bodyPr/>
        <a:lstStyle/>
        <a:p>
          <a:endParaRPr lang="en-US"/>
        </a:p>
      </dgm:t>
    </dgm:pt>
    <dgm:pt modelId="{B37F3314-8E0F-416F-AFF1-42A786BEE4E1}" type="pres">
      <dgm:prSet presAssocID="{8216937C-2C4C-40B8-9DF2-A9FE347C92E3}" presName="Name0" presStyleCnt="0">
        <dgm:presLayoutVars>
          <dgm:dir/>
          <dgm:animLvl val="lvl"/>
          <dgm:resizeHandles val="exact"/>
        </dgm:presLayoutVars>
      </dgm:prSet>
      <dgm:spPr/>
      <dgm:t>
        <a:bodyPr/>
        <a:lstStyle/>
        <a:p>
          <a:endParaRPr lang="en-US"/>
        </a:p>
      </dgm:t>
    </dgm:pt>
    <dgm:pt modelId="{88558E61-B8D8-40D6-AFDA-9C368817FF28}" type="pres">
      <dgm:prSet presAssocID="{2871D577-3328-45A1-945D-622436343BF3}" presName="linNode" presStyleCnt="0"/>
      <dgm:spPr/>
    </dgm:pt>
    <dgm:pt modelId="{14CDA48D-620E-43FC-87F0-1133D97ACD48}" type="pres">
      <dgm:prSet presAssocID="{2871D577-3328-45A1-945D-622436343BF3}" presName="parTx" presStyleLbl="revTx" presStyleIdx="0" presStyleCnt="5">
        <dgm:presLayoutVars>
          <dgm:chMax val="1"/>
          <dgm:bulletEnabled val="1"/>
        </dgm:presLayoutVars>
      </dgm:prSet>
      <dgm:spPr/>
      <dgm:t>
        <a:bodyPr/>
        <a:lstStyle/>
        <a:p>
          <a:endParaRPr lang="en-US"/>
        </a:p>
      </dgm:t>
    </dgm:pt>
    <dgm:pt modelId="{006625FC-C752-4981-8DCC-415B15E95E4A}" type="pres">
      <dgm:prSet presAssocID="{2871D577-3328-45A1-945D-622436343BF3}" presName="bracket" presStyleLbl="parChTrans1D1" presStyleIdx="0" presStyleCnt="5"/>
      <dgm:spPr/>
    </dgm:pt>
    <dgm:pt modelId="{B32BB250-7649-4491-8F3B-3B6A63E71DFC}" type="pres">
      <dgm:prSet presAssocID="{2871D577-3328-45A1-945D-622436343BF3}" presName="spH" presStyleCnt="0"/>
      <dgm:spPr/>
    </dgm:pt>
    <dgm:pt modelId="{F4351450-56B5-40F4-AF18-59781573B1DA}" type="pres">
      <dgm:prSet presAssocID="{2871D577-3328-45A1-945D-622436343BF3}" presName="desTx" presStyleLbl="node1" presStyleIdx="0" presStyleCnt="5">
        <dgm:presLayoutVars>
          <dgm:bulletEnabled val="1"/>
        </dgm:presLayoutVars>
      </dgm:prSet>
      <dgm:spPr/>
      <dgm:t>
        <a:bodyPr/>
        <a:lstStyle/>
        <a:p>
          <a:endParaRPr lang="en-US"/>
        </a:p>
      </dgm:t>
    </dgm:pt>
    <dgm:pt modelId="{FE00575A-604F-4217-868B-D67739536F05}" type="pres">
      <dgm:prSet presAssocID="{A4A4B658-CF9E-41DB-8D82-3AD9912088DC}" presName="spV" presStyleCnt="0"/>
      <dgm:spPr/>
    </dgm:pt>
    <dgm:pt modelId="{A0D5E8BF-74A6-4B16-8450-027B6187CC2E}" type="pres">
      <dgm:prSet presAssocID="{F7421E6D-3B2E-4BDA-81F1-F920705CB68E}" presName="linNode" presStyleCnt="0"/>
      <dgm:spPr/>
    </dgm:pt>
    <dgm:pt modelId="{2108ECB9-F416-4BD2-AF53-04A752668584}" type="pres">
      <dgm:prSet presAssocID="{F7421E6D-3B2E-4BDA-81F1-F920705CB68E}" presName="parTx" presStyleLbl="revTx" presStyleIdx="1" presStyleCnt="5">
        <dgm:presLayoutVars>
          <dgm:chMax val="1"/>
          <dgm:bulletEnabled val="1"/>
        </dgm:presLayoutVars>
      </dgm:prSet>
      <dgm:spPr/>
      <dgm:t>
        <a:bodyPr/>
        <a:lstStyle/>
        <a:p>
          <a:endParaRPr lang="en-US"/>
        </a:p>
      </dgm:t>
    </dgm:pt>
    <dgm:pt modelId="{813218D3-B7EC-497C-A34C-D8569B67FDA0}" type="pres">
      <dgm:prSet presAssocID="{F7421E6D-3B2E-4BDA-81F1-F920705CB68E}" presName="bracket" presStyleLbl="parChTrans1D1" presStyleIdx="1" presStyleCnt="5"/>
      <dgm:spPr/>
    </dgm:pt>
    <dgm:pt modelId="{78B0D6D3-39E1-49F8-ADC5-662754E29A1E}" type="pres">
      <dgm:prSet presAssocID="{F7421E6D-3B2E-4BDA-81F1-F920705CB68E}" presName="spH" presStyleCnt="0"/>
      <dgm:spPr/>
    </dgm:pt>
    <dgm:pt modelId="{9B830331-1D36-4FA1-BC55-75D8AB3E8638}" type="pres">
      <dgm:prSet presAssocID="{F7421E6D-3B2E-4BDA-81F1-F920705CB68E}" presName="desTx" presStyleLbl="node1" presStyleIdx="1" presStyleCnt="5">
        <dgm:presLayoutVars>
          <dgm:bulletEnabled val="1"/>
        </dgm:presLayoutVars>
      </dgm:prSet>
      <dgm:spPr/>
      <dgm:t>
        <a:bodyPr/>
        <a:lstStyle/>
        <a:p>
          <a:endParaRPr lang="en-US"/>
        </a:p>
      </dgm:t>
    </dgm:pt>
    <dgm:pt modelId="{8DC0DD70-DC0B-4E8F-8407-415417B0379A}" type="pres">
      <dgm:prSet presAssocID="{5B58AC88-D257-47D4-AF6B-B6EA3CF2E374}" presName="spV" presStyleCnt="0"/>
      <dgm:spPr/>
    </dgm:pt>
    <dgm:pt modelId="{9CAD2F27-2C8C-4197-A42C-3930B2DAC94C}" type="pres">
      <dgm:prSet presAssocID="{661CD667-38BE-4BBE-8C45-38340C9CAC04}" presName="linNode" presStyleCnt="0"/>
      <dgm:spPr/>
    </dgm:pt>
    <dgm:pt modelId="{AF5CF0E0-B952-4A49-86E0-D37252E125BE}" type="pres">
      <dgm:prSet presAssocID="{661CD667-38BE-4BBE-8C45-38340C9CAC04}" presName="parTx" presStyleLbl="revTx" presStyleIdx="2" presStyleCnt="5">
        <dgm:presLayoutVars>
          <dgm:chMax val="1"/>
          <dgm:bulletEnabled val="1"/>
        </dgm:presLayoutVars>
      </dgm:prSet>
      <dgm:spPr/>
      <dgm:t>
        <a:bodyPr/>
        <a:lstStyle/>
        <a:p>
          <a:endParaRPr lang="en-US"/>
        </a:p>
      </dgm:t>
    </dgm:pt>
    <dgm:pt modelId="{1B2E1102-AE71-4527-879F-439F9D1B1B3C}" type="pres">
      <dgm:prSet presAssocID="{661CD667-38BE-4BBE-8C45-38340C9CAC04}" presName="bracket" presStyleLbl="parChTrans1D1" presStyleIdx="2" presStyleCnt="5"/>
      <dgm:spPr/>
    </dgm:pt>
    <dgm:pt modelId="{4EA9B04D-A734-4A39-8DDB-C8E1EB9F1491}" type="pres">
      <dgm:prSet presAssocID="{661CD667-38BE-4BBE-8C45-38340C9CAC04}" presName="spH" presStyleCnt="0"/>
      <dgm:spPr/>
    </dgm:pt>
    <dgm:pt modelId="{E58E0AAD-768B-43F7-A72A-674EDB745CA8}" type="pres">
      <dgm:prSet presAssocID="{661CD667-38BE-4BBE-8C45-38340C9CAC04}" presName="desTx" presStyleLbl="node1" presStyleIdx="2" presStyleCnt="5">
        <dgm:presLayoutVars>
          <dgm:bulletEnabled val="1"/>
        </dgm:presLayoutVars>
      </dgm:prSet>
      <dgm:spPr/>
      <dgm:t>
        <a:bodyPr/>
        <a:lstStyle/>
        <a:p>
          <a:endParaRPr lang="en-US"/>
        </a:p>
      </dgm:t>
    </dgm:pt>
    <dgm:pt modelId="{7353FDA3-17B7-4FD3-911C-27F699FFD973}" type="pres">
      <dgm:prSet presAssocID="{6B1B187E-0DDC-4A12-A195-FEC82EFC72D0}" presName="spV" presStyleCnt="0"/>
      <dgm:spPr/>
    </dgm:pt>
    <dgm:pt modelId="{59F779F3-9E2E-4085-9027-2C7DE452B120}" type="pres">
      <dgm:prSet presAssocID="{FF65E8EE-0723-462B-A797-FDD66598F864}" presName="linNode" presStyleCnt="0"/>
      <dgm:spPr/>
    </dgm:pt>
    <dgm:pt modelId="{6790A323-0B44-4D2D-887A-628889336332}" type="pres">
      <dgm:prSet presAssocID="{FF65E8EE-0723-462B-A797-FDD66598F864}" presName="parTx" presStyleLbl="revTx" presStyleIdx="3" presStyleCnt="5">
        <dgm:presLayoutVars>
          <dgm:chMax val="1"/>
          <dgm:bulletEnabled val="1"/>
        </dgm:presLayoutVars>
      </dgm:prSet>
      <dgm:spPr/>
      <dgm:t>
        <a:bodyPr/>
        <a:lstStyle/>
        <a:p>
          <a:endParaRPr lang="en-US"/>
        </a:p>
      </dgm:t>
    </dgm:pt>
    <dgm:pt modelId="{8E5FB283-E550-4B2C-9724-4E05379D4211}" type="pres">
      <dgm:prSet presAssocID="{FF65E8EE-0723-462B-A797-FDD66598F864}" presName="bracket" presStyleLbl="parChTrans1D1" presStyleIdx="3" presStyleCnt="5"/>
      <dgm:spPr/>
    </dgm:pt>
    <dgm:pt modelId="{BA58D975-9990-4A8D-AA72-BF8A800841A3}" type="pres">
      <dgm:prSet presAssocID="{FF65E8EE-0723-462B-A797-FDD66598F864}" presName="spH" presStyleCnt="0"/>
      <dgm:spPr/>
    </dgm:pt>
    <dgm:pt modelId="{78455DAB-705C-438E-9031-2593FFBB63AF}" type="pres">
      <dgm:prSet presAssocID="{FF65E8EE-0723-462B-A797-FDD66598F864}" presName="desTx" presStyleLbl="node1" presStyleIdx="3" presStyleCnt="5">
        <dgm:presLayoutVars>
          <dgm:bulletEnabled val="1"/>
        </dgm:presLayoutVars>
      </dgm:prSet>
      <dgm:spPr/>
      <dgm:t>
        <a:bodyPr/>
        <a:lstStyle/>
        <a:p>
          <a:endParaRPr lang="en-US"/>
        </a:p>
      </dgm:t>
    </dgm:pt>
    <dgm:pt modelId="{201DE144-D872-41DB-8DEA-9D082F5427BE}" type="pres">
      <dgm:prSet presAssocID="{4EE25949-7514-4F82-B0C8-ACECAFB49298}" presName="spV" presStyleCnt="0"/>
      <dgm:spPr/>
    </dgm:pt>
    <dgm:pt modelId="{24D65008-3D51-47EF-91A5-66242CD093E8}" type="pres">
      <dgm:prSet presAssocID="{46AC8592-EA6A-49C1-AB95-EBEB18FE3006}" presName="linNode" presStyleCnt="0"/>
      <dgm:spPr/>
    </dgm:pt>
    <dgm:pt modelId="{A4CF8188-EA20-400E-B70F-EDE750C4983D}" type="pres">
      <dgm:prSet presAssocID="{46AC8592-EA6A-49C1-AB95-EBEB18FE3006}" presName="parTx" presStyleLbl="revTx" presStyleIdx="4" presStyleCnt="5">
        <dgm:presLayoutVars>
          <dgm:chMax val="1"/>
          <dgm:bulletEnabled val="1"/>
        </dgm:presLayoutVars>
      </dgm:prSet>
      <dgm:spPr/>
      <dgm:t>
        <a:bodyPr/>
        <a:lstStyle/>
        <a:p>
          <a:endParaRPr lang="en-US"/>
        </a:p>
      </dgm:t>
    </dgm:pt>
    <dgm:pt modelId="{77A723A5-15C4-4BD0-A001-C3ACDDD0CFC5}" type="pres">
      <dgm:prSet presAssocID="{46AC8592-EA6A-49C1-AB95-EBEB18FE3006}" presName="bracket" presStyleLbl="parChTrans1D1" presStyleIdx="4" presStyleCnt="5"/>
      <dgm:spPr/>
    </dgm:pt>
    <dgm:pt modelId="{B0ABBD6B-1E10-4F94-B47E-CB99DEC7F69E}" type="pres">
      <dgm:prSet presAssocID="{46AC8592-EA6A-49C1-AB95-EBEB18FE3006}" presName="spH" presStyleCnt="0"/>
      <dgm:spPr/>
    </dgm:pt>
    <dgm:pt modelId="{9382F139-8876-41D9-AD67-821692957399}" type="pres">
      <dgm:prSet presAssocID="{46AC8592-EA6A-49C1-AB95-EBEB18FE3006}" presName="desTx" presStyleLbl="node1" presStyleIdx="4" presStyleCnt="5">
        <dgm:presLayoutVars>
          <dgm:bulletEnabled val="1"/>
        </dgm:presLayoutVars>
      </dgm:prSet>
      <dgm:spPr/>
      <dgm:t>
        <a:bodyPr/>
        <a:lstStyle/>
        <a:p>
          <a:endParaRPr lang="en-US"/>
        </a:p>
      </dgm:t>
    </dgm:pt>
  </dgm:ptLst>
  <dgm:cxnLst>
    <dgm:cxn modelId="{5F4BDBB8-561C-4BB2-8C66-B52246501104}" type="presOf" srcId="{A67E19E4-8AB4-45AC-AA65-8D365C10663C}" destId="{F4351450-56B5-40F4-AF18-59781573B1DA}" srcOrd="0" destOrd="2" presId="urn:diagrams.loki3.com/BracketList"/>
    <dgm:cxn modelId="{3A22C894-156D-4F6A-BA22-C4470B568BC7}" srcId="{2871D577-3328-45A1-945D-622436343BF3}" destId="{A67E19E4-8AB4-45AC-AA65-8D365C10663C}" srcOrd="2" destOrd="0" parTransId="{479557E1-CEF3-49DD-B6D9-D24B9EC76C3B}" sibTransId="{B29EE345-C374-4780-B7B5-4F47EC45B8A7}"/>
    <dgm:cxn modelId="{436C480C-EB71-4B08-98DC-ECE74B87D179}" srcId="{2871D577-3328-45A1-945D-622436343BF3}" destId="{80B1FB7B-F077-4E19-9123-3257D711EE7A}" srcOrd="1" destOrd="0" parTransId="{5F95EDD3-01B8-417B-8442-8DDC0008DF9F}" sibTransId="{15152321-DC11-4245-9395-C00CA8E3AD2A}"/>
    <dgm:cxn modelId="{25F404E1-B4A0-44B0-95D0-A882243A3649}" type="presOf" srcId="{FF65E8EE-0723-462B-A797-FDD66598F864}" destId="{6790A323-0B44-4D2D-887A-628889336332}" srcOrd="0" destOrd="0" presId="urn:diagrams.loki3.com/BracketList"/>
    <dgm:cxn modelId="{C30C5114-FDC7-4C8B-AEE3-1479770AC3F5}" srcId="{8216937C-2C4C-40B8-9DF2-A9FE347C92E3}" destId="{661CD667-38BE-4BBE-8C45-38340C9CAC04}" srcOrd="2" destOrd="0" parTransId="{FBD234FA-5F50-4B77-967C-129E2C9D143B}" sibTransId="{6B1B187E-0DDC-4A12-A195-FEC82EFC72D0}"/>
    <dgm:cxn modelId="{25674653-ACB4-44D5-B365-CA598043F732}" srcId="{46AC8592-EA6A-49C1-AB95-EBEB18FE3006}" destId="{57FF3B89-7595-4517-813F-29ADC82A7A9F}" srcOrd="1" destOrd="0" parTransId="{AFC8A4BD-DE69-4E0E-A733-6A9A24C5DA32}" sibTransId="{3512FFE5-5AC2-4CB4-8E63-DB0C3AB9D414}"/>
    <dgm:cxn modelId="{01B6B2CB-F556-41C3-8A27-3C76E9DD109C}" srcId="{FF65E8EE-0723-462B-A797-FDD66598F864}" destId="{D54C0B0C-5158-4B1D-B62C-B9EEAF4DE7E5}" srcOrd="0" destOrd="0" parTransId="{738DF21A-63FB-49C6-AF0D-B8524E675072}" sibTransId="{628F94E6-98A2-4802-B658-EA7847DCBB6D}"/>
    <dgm:cxn modelId="{F034F2F0-D2A1-4996-AD6D-C373F99376A3}" srcId="{8216937C-2C4C-40B8-9DF2-A9FE347C92E3}" destId="{FF65E8EE-0723-462B-A797-FDD66598F864}" srcOrd="3" destOrd="0" parTransId="{0E9101F1-A79A-422F-9321-22C856A51A2A}" sibTransId="{4EE25949-7514-4F82-B0C8-ACECAFB49298}"/>
    <dgm:cxn modelId="{53C67BFC-7D9C-40E1-8CC9-E6976CA0F04E}" srcId="{FF65E8EE-0723-462B-A797-FDD66598F864}" destId="{7F640324-1F80-4036-887C-CF63C8B38DCB}" srcOrd="3" destOrd="0" parTransId="{811D30BF-82E9-41E7-A4E4-F50E0A305DEE}" sibTransId="{E2B0C63E-9998-4CC4-B358-530886226D4B}"/>
    <dgm:cxn modelId="{D0D97179-21A6-40AA-807E-DDCD76102A59}" srcId="{661CD667-38BE-4BBE-8C45-38340C9CAC04}" destId="{CB9688D3-CFD1-4413-A4E6-C63F835354E0}" srcOrd="1" destOrd="0" parTransId="{7ED72ABE-3F82-4633-B756-E7BC92817F2D}" sibTransId="{6AC4396F-D282-46F6-BDF5-BF505E208F9D}"/>
    <dgm:cxn modelId="{10662D2B-3141-43ED-9693-7BE0CE4E449A}" type="presOf" srcId="{2871D577-3328-45A1-945D-622436343BF3}" destId="{14CDA48D-620E-43FC-87F0-1133D97ACD48}" srcOrd="0" destOrd="0" presId="urn:diagrams.loki3.com/BracketList"/>
    <dgm:cxn modelId="{C9E9059C-CE3F-4D6E-97DD-2CBC46740EC5}" srcId="{8216937C-2C4C-40B8-9DF2-A9FE347C92E3}" destId="{46AC8592-EA6A-49C1-AB95-EBEB18FE3006}" srcOrd="4" destOrd="0" parTransId="{73F1F06B-FE12-447A-852C-D12C59BB1EC2}" sibTransId="{628BD39A-E2EC-4F7B-B061-618AC1784F54}"/>
    <dgm:cxn modelId="{C0A6AF6A-B7DD-4425-B01D-392BA7423C2B}" type="presOf" srcId="{CB9688D3-CFD1-4413-A4E6-C63F835354E0}" destId="{E58E0AAD-768B-43F7-A72A-674EDB745CA8}" srcOrd="0" destOrd="1" presId="urn:diagrams.loki3.com/BracketList"/>
    <dgm:cxn modelId="{EABBC3E3-1709-4E27-9EE5-780A26134CFF}" srcId="{FF65E8EE-0723-462B-A797-FDD66598F864}" destId="{F1ADA7A9-D87B-4EFA-BFE4-A3E319CC37D5}" srcOrd="1" destOrd="0" parTransId="{07EE1812-B39B-421F-AED4-1E14A5F485D0}" sibTransId="{EE237D53-C0D4-42AA-8400-0164CE57F990}"/>
    <dgm:cxn modelId="{8E6C5C4D-DA59-4748-90C3-851594AC1867}" type="presOf" srcId="{80B1FB7B-F077-4E19-9123-3257D711EE7A}" destId="{F4351450-56B5-40F4-AF18-59781573B1DA}" srcOrd="0" destOrd="1" presId="urn:diagrams.loki3.com/BracketList"/>
    <dgm:cxn modelId="{FA202BC5-8D03-41BA-AB5A-47B246B2360A}" srcId="{2871D577-3328-45A1-945D-622436343BF3}" destId="{E7FC2D65-29E1-401A-91A3-920DF2851EBF}" srcOrd="0" destOrd="0" parTransId="{A9433F16-ECE8-44A9-960E-1281253FE777}" sibTransId="{8FEE0F58-B927-458D-B700-5BC24DB6A551}"/>
    <dgm:cxn modelId="{EA6DC17E-8610-4FF9-8D8C-BC4FB878B27A}" type="presOf" srcId="{188725B5-9901-4234-9673-8B3CDC5806E9}" destId="{E58E0AAD-768B-43F7-A72A-674EDB745CA8}" srcOrd="0" destOrd="0" presId="urn:diagrams.loki3.com/BracketList"/>
    <dgm:cxn modelId="{FCBD6020-A1F0-4DEB-B8E0-ED9775E6DFBC}" type="presOf" srcId="{7A6FBA38-E7B9-4DB4-A3AC-CEC0BEBC93B2}" destId="{9B830331-1D36-4FA1-BC55-75D8AB3E8638}" srcOrd="0" destOrd="0" presId="urn:diagrams.loki3.com/BracketList"/>
    <dgm:cxn modelId="{24E17FBA-5C1D-42E8-9C72-28CFD13E0196}" srcId="{F7421E6D-3B2E-4BDA-81F1-F920705CB68E}" destId="{7A6FBA38-E7B9-4DB4-A3AC-CEC0BEBC93B2}" srcOrd="0" destOrd="0" parTransId="{3388611F-439A-498A-BF6E-011D823BB728}" sibTransId="{5CFBE315-18A0-47DA-9CF6-B0F265D65738}"/>
    <dgm:cxn modelId="{2D97B7F8-C7D1-4552-8A96-5A95E5DE0781}" srcId="{F7421E6D-3B2E-4BDA-81F1-F920705CB68E}" destId="{327B749E-52C7-4D91-8618-597EC2F2D747}" srcOrd="2" destOrd="0" parTransId="{FD05CE50-A0E9-45BE-8011-D472EE7550C9}" sibTransId="{D455BE3C-17DA-436E-AE99-F2B14819D5A7}"/>
    <dgm:cxn modelId="{F9717376-E0C6-499F-B61C-53C6FCDBFEF0}" type="presOf" srcId="{57FF3B89-7595-4517-813F-29ADC82A7A9F}" destId="{9382F139-8876-41D9-AD67-821692957399}" srcOrd="0" destOrd="1" presId="urn:diagrams.loki3.com/BracketList"/>
    <dgm:cxn modelId="{C0245F74-8429-44AD-831F-D1BE863C79CE}" srcId="{661CD667-38BE-4BBE-8C45-38340C9CAC04}" destId="{4D7CEC50-B7D1-4C1B-B251-41F575B61223}" srcOrd="2" destOrd="0" parTransId="{3444C16B-CF8F-41FA-92CB-18DD8110DCBB}" sibTransId="{55A11172-D162-4D8E-B4F2-E1A47D5F1DD3}"/>
    <dgm:cxn modelId="{8B64EA92-2E57-4E4A-9001-F74990FF02D3}" type="presOf" srcId="{46AC8592-EA6A-49C1-AB95-EBEB18FE3006}" destId="{A4CF8188-EA20-400E-B70F-EDE750C4983D}" srcOrd="0" destOrd="0" presId="urn:diagrams.loki3.com/BracketList"/>
    <dgm:cxn modelId="{C8A29DA0-1A9E-49B5-B4BB-6BCD9246CFE6}" srcId="{F7421E6D-3B2E-4BDA-81F1-F920705CB68E}" destId="{98225B4E-0C73-470F-83BE-A1663C9BAB13}" srcOrd="1" destOrd="0" parTransId="{16598DBC-A9BE-471F-A7D6-7B7F0A5D4370}" sibTransId="{3F9C00F2-44EE-4D2B-A7F3-8175DDAE7DA9}"/>
    <dgm:cxn modelId="{8E4C838F-CFB2-41E0-B6A4-BCB75677BEDD}" type="presOf" srcId="{8216937C-2C4C-40B8-9DF2-A9FE347C92E3}" destId="{B37F3314-8E0F-416F-AFF1-42A786BEE4E1}" srcOrd="0" destOrd="0" presId="urn:diagrams.loki3.com/BracketList"/>
    <dgm:cxn modelId="{54044737-3B19-4271-984E-524D03FB8C7C}" srcId="{46AC8592-EA6A-49C1-AB95-EBEB18FE3006}" destId="{C4E0DC40-57B0-4DD1-B5A8-B1136BB229C0}" srcOrd="0" destOrd="0" parTransId="{C6631DC7-C143-4C4B-B799-CFB1C2BAF019}" sibTransId="{C79DA8E8-63E7-4C75-BE51-6A39D7C926E8}"/>
    <dgm:cxn modelId="{EDAFA2F5-60F4-4CA2-9E6D-B98819EBB92F}" srcId="{8216937C-2C4C-40B8-9DF2-A9FE347C92E3}" destId="{F7421E6D-3B2E-4BDA-81F1-F920705CB68E}" srcOrd="1" destOrd="0" parTransId="{00B5DEA8-7EE4-40A6-A76C-CD5213EEC281}" sibTransId="{5B58AC88-D257-47D4-AF6B-B6EA3CF2E374}"/>
    <dgm:cxn modelId="{6552873C-67F9-4CAD-BB5A-C4FC27F88E33}" type="presOf" srcId="{98225B4E-0C73-470F-83BE-A1663C9BAB13}" destId="{9B830331-1D36-4FA1-BC55-75D8AB3E8638}" srcOrd="0" destOrd="1" presId="urn:diagrams.loki3.com/BracketList"/>
    <dgm:cxn modelId="{CF9D8AA3-604D-4861-8F5B-9ADB8D539DCF}" type="presOf" srcId="{F1ADA7A9-D87B-4EFA-BFE4-A3E319CC37D5}" destId="{78455DAB-705C-438E-9031-2593FFBB63AF}" srcOrd="0" destOrd="1" presId="urn:diagrams.loki3.com/BracketList"/>
    <dgm:cxn modelId="{668731D0-1F6D-4186-9F9C-474F90D46913}" type="presOf" srcId="{327B749E-52C7-4D91-8618-597EC2F2D747}" destId="{9B830331-1D36-4FA1-BC55-75D8AB3E8638}" srcOrd="0" destOrd="2" presId="urn:diagrams.loki3.com/BracketList"/>
    <dgm:cxn modelId="{1E6CF31D-27A0-4725-8022-D06BFC429F7C}" type="presOf" srcId="{4D7CEC50-B7D1-4C1B-B251-41F575B61223}" destId="{E58E0AAD-768B-43F7-A72A-674EDB745CA8}" srcOrd="0" destOrd="2" presId="urn:diagrams.loki3.com/BracketList"/>
    <dgm:cxn modelId="{B730B5B4-806B-4773-8EDB-D5BE85A3C2F5}" srcId="{8216937C-2C4C-40B8-9DF2-A9FE347C92E3}" destId="{2871D577-3328-45A1-945D-622436343BF3}" srcOrd="0" destOrd="0" parTransId="{D56C86BB-EE34-45D4-B539-A7418226237F}" sibTransId="{A4A4B658-CF9E-41DB-8D82-3AD9912088DC}"/>
    <dgm:cxn modelId="{6F280AA1-2D64-4795-AF85-03695A48C0B7}" type="presOf" srcId="{D54C0B0C-5158-4B1D-B62C-B9EEAF4DE7E5}" destId="{78455DAB-705C-438E-9031-2593FFBB63AF}" srcOrd="0" destOrd="0" presId="urn:diagrams.loki3.com/BracketList"/>
    <dgm:cxn modelId="{306503B0-60C7-4784-BCF6-2FFCE954687F}" type="presOf" srcId="{7F640324-1F80-4036-887C-CF63C8B38DCB}" destId="{78455DAB-705C-438E-9031-2593FFBB63AF}" srcOrd="0" destOrd="3" presId="urn:diagrams.loki3.com/BracketList"/>
    <dgm:cxn modelId="{3A8588AE-6445-42D2-85EF-C5BEAFBCB992}" type="presOf" srcId="{E7FC2D65-29E1-401A-91A3-920DF2851EBF}" destId="{F4351450-56B5-40F4-AF18-59781573B1DA}" srcOrd="0" destOrd="0" presId="urn:diagrams.loki3.com/BracketList"/>
    <dgm:cxn modelId="{EB74A89D-E4A9-4980-95F7-384165BC8A5E}" type="presOf" srcId="{C4E0DC40-57B0-4DD1-B5A8-B1136BB229C0}" destId="{9382F139-8876-41D9-AD67-821692957399}" srcOrd="0" destOrd="0" presId="urn:diagrams.loki3.com/BracketList"/>
    <dgm:cxn modelId="{E5A140E6-1DDE-4A3C-A5B5-E421C4D3AF65}" srcId="{661CD667-38BE-4BBE-8C45-38340C9CAC04}" destId="{188725B5-9901-4234-9673-8B3CDC5806E9}" srcOrd="0" destOrd="0" parTransId="{5752ADE5-215F-4C39-B002-7BDA1E28B1CD}" sibTransId="{AC6B45B5-7F2C-4445-AF8E-C6F874299D32}"/>
    <dgm:cxn modelId="{5F303A52-8781-487F-A3B1-6E4A89DF7266}" srcId="{FF65E8EE-0723-462B-A797-FDD66598F864}" destId="{00377FCA-782C-47E8-B286-F9D9BCBBC4CE}" srcOrd="2" destOrd="0" parTransId="{76835954-2B8A-4AF7-AAB9-92DF06761190}" sibTransId="{B32D51DF-F6E9-4705-8AF1-7621285A637B}"/>
    <dgm:cxn modelId="{AEFD521E-08A2-49DF-91D3-B5F1C49E7596}" type="presOf" srcId="{F7421E6D-3B2E-4BDA-81F1-F920705CB68E}" destId="{2108ECB9-F416-4BD2-AF53-04A752668584}" srcOrd="0" destOrd="0" presId="urn:diagrams.loki3.com/BracketList"/>
    <dgm:cxn modelId="{02E9D32F-ADD3-4970-B23F-8239C8141286}" type="presOf" srcId="{00377FCA-782C-47E8-B286-F9D9BCBBC4CE}" destId="{78455DAB-705C-438E-9031-2593FFBB63AF}" srcOrd="0" destOrd="2" presId="urn:diagrams.loki3.com/BracketList"/>
    <dgm:cxn modelId="{59EAA949-5339-4E73-AFCB-643061216C2F}" type="presOf" srcId="{661CD667-38BE-4BBE-8C45-38340C9CAC04}" destId="{AF5CF0E0-B952-4A49-86E0-D37252E125BE}" srcOrd="0" destOrd="0" presId="urn:diagrams.loki3.com/BracketList"/>
    <dgm:cxn modelId="{21EAA5EC-B2F4-4221-B780-80CA546FEAAF}" type="presParOf" srcId="{B37F3314-8E0F-416F-AFF1-42A786BEE4E1}" destId="{88558E61-B8D8-40D6-AFDA-9C368817FF28}" srcOrd="0" destOrd="0" presId="urn:diagrams.loki3.com/BracketList"/>
    <dgm:cxn modelId="{1C59FCCD-36A9-4820-A82A-4285F4EFEFD6}" type="presParOf" srcId="{88558E61-B8D8-40D6-AFDA-9C368817FF28}" destId="{14CDA48D-620E-43FC-87F0-1133D97ACD48}" srcOrd="0" destOrd="0" presId="urn:diagrams.loki3.com/BracketList"/>
    <dgm:cxn modelId="{C9A31C5A-AF5A-4AC9-9D68-318957F7498A}" type="presParOf" srcId="{88558E61-B8D8-40D6-AFDA-9C368817FF28}" destId="{006625FC-C752-4981-8DCC-415B15E95E4A}" srcOrd="1" destOrd="0" presId="urn:diagrams.loki3.com/BracketList"/>
    <dgm:cxn modelId="{145AA1A9-8507-46A1-ABE8-6B5F1342E8AD}" type="presParOf" srcId="{88558E61-B8D8-40D6-AFDA-9C368817FF28}" destId="{B32BB250-7649-4491-8F3B-3B6A63E71DFC}" srcOrd="2" destOrd="0" presId="urn:diagrams.loki3.com/BracketList"/>
    <dgm:cxn modelId="{E4F87684-FF69-4D58-A017-B19DF6DD2824}" type="presParOf" srcId="{88558E61-B8D8-40D6-AFDA-9C368817FF28}" destId="{F4351450-56B5-40F4-AF18-59781573B1DA}" srcOrd="3" destOrd="0" presId="urn:diagrams.loki3.com/BracketList"/>
    <dgm:cxn modelId="{F16EF841-8F02-4065-87EA-2D868EE2141C}" type="presParOf" srcId="{B37F3314-8E0F-416F-AFF1-42A786BEE4E1}" destId="{FE00575A-604F-4217-868B-D67739536F05}" srcOrd="1" destOrd="0" presId="urn:diagrams.loki3.com/BracketList"/>
    <dgm:cxn modelId="{2635C284-4DA2-4F06-BFC6-5A8E41217850}" type="presParOf" srcId="{B37F3314-8E0F-416F-AFF1-42A786BEE4E1}" destId="{A0D5E8BF-74A6-4B16-8450-027B6187CC2E}" srcOrd="2" destOrd="0" presId="urn:diagrams.loki3.com/BracketList"/>
    <dgm:cxn modelId="{AF132025-775B-4475-92BD-0BA4F8A0D643}" type="presParOf" srcId="{A0D5E8BF-74A6-4B16-8450-027B6187CC2E}" destId="{2108ECB9-F416-4BD2-AF53-04A752668584}" srcOrd="0" destOrd="0" presId="urn:diagrams.loki3.com/BracketList"/>
    <dgm:cxn modelId="{7BB4FF9B-8C32-4C23-8C32-039B93729372}" type="presParOf" srcId="{A0D5E8BF-74A6-4B16-8450-027B6187CC2E}" destId="{813218D3-B7EC-497C-A34C-D8569B67FDA0}" srcOrd="1" destOrd="0" presId="urn:diagrams.loki3.com/BracketList"/>
    <dgm:cxn modelId="{12C25830-26C9-4745-84A5-375A4C1F1B15}" type="presParOf" srcId="{A0D5E8BF-74A6-4B16-8450-027B6187CC2E}" destId="{78B0D6D3-39E1-49F8-ADC5-662754E29A1E}" srcOrd="2" destOrd="0" presId="urn:diagrams.loki3.com/BracketList"/>
    <dgm:cxn modelId="{DF9B4059-5169-4ED6-8959-64FF0E23BB10}" type="presParOf" srcId="{A0D5E8BF-74A6-4B16-8450-027B6187CC2E}" destId="{9B830331-1D36-4FA1-BC55-75D8AB3E8638}" srcOrd="3" destOrd="0" presId="urn:diagrams.loki3.com/BracketList"/>
    <dgm:cxn modelId="{C8DAD41D-D4F9-4301-A0CA-F23614A5A260}" type="presParOf" srcId="{B37F3314-8E0F-416F-AFF1-42A786BEE4E1}" destId="{8DC0DD70-DC0B-4E8F-8407-415417B0379A}" srcOrd="3" destOrd="0" presId="urn:diagrams.loki3.com/BracketList"/>
    <dgm:cxn modelId="{8B3D0C55-650A-47E1-91F7-DD2C76202AAC}" type="presParOf" srcId="{B37F3314-8E0F-416F-AFF1-42A786BEE4E1}" destId="{9CAD2F27-2C8C-4197-A42C-3930B2DAC94C}" srcOrd="4" destOrd="0" presId="urn:diagrams.loki3.com/BracketList"/>
    <dgm:cxn modelId="{CF27BB25-B4FA-4761-9447-1FB40D5C1020}" type="presParOf" srcId="{9CAD2F27-2C8C-4197-A42C-3930B2DAC94C}" destId="{AF5CF0E0-B952-4A49-86E0-D37252E125BE}" srcOrd="0" destOrd="0" presId="urn:diagrams.loki3.com/BracketList"/>
    <dgm:cxn modelId="{F1CF7ABA-F500-47B3-9116-55E296405937}" type="presParOf" srcId="{9CAD2F27-2C8C-4197-A42C-3930B2DAC94C}" destId="{1B2E1102-AE71-4527-879F-439F9D1B1B3C}" srcOrd="1" destOrd="0" presId="urn:diagrams.loki3.com/BracketList"/>
    <dgm:cxn modelId="{52BCE98A-3673-4EA5-9EA7-282FA586DD23}" type="presParOf" srcId="{9CAD2F27-2C8C-4197-A42C-3930B2DAC94C}" destId="{4EA9B04D-A734-4A39-8DDB-C8E1EB9F1491}" srcOrd="2" destOrd="0" presId="urn:diagrams.loki3.com/BracketList"/>
    <dgm:cxn modelId="{B94B7F96-A253-45D2-9F0E-950E78596921}" type="presParOf" srcId="{9CAD2F27-2C8C-4197-A42C-3930B2DAC94C}" destId="{E58E0AAD-768B-43F7-A72A-674EDB745CA8}" srcOrd="3" destOrd="0" presId="urn:diagrams.loki3.com/BracketList"/>
    <dgm:cxn modelId="{79E8A1CE-3CD8-484E-869F-2185588F9E9D}" type="presParOf" srcId="{B37F3314-8E0F-416F-AFF1-42A786BEE4E1}" destId="{7353FDA3-17B7-4FD3-911C-27F699FFD973}" srcOrd="5" destOrd="0" presId="urn:diagrams.loki3.com/BracketList"/>
    <dgm:cxn modelId="{91FAA726-1DEA-4231-AAA0-3DEA89A0851C}" type="presParOf" srcId="{B37F3314-8E0F-416F-AFF1-42A786BEE4E1}" destId="{59F779F3-9E2E-4085-9027-2C7DE452B120}" srcOrd="6" destOrd="0" presId="urn:diagrams.loki3.com/BracketList"/>
    <dgm:cxn modelId="{61E97E34-2388-4209-9661-E847963F8580}" type="presParOf" srcId="{59F779F3-9E2E-4085-9027-2C7DE452B120}" destId="{6790A323-0B44-4D2D-887A-628889336332}" srcOrd="0" destOrd="0" presId="urn:diagrams.loki3.com/BracketList"/>
    <dgm:cxn modelId="{FD19818E-9354-4833-AB47-651AE5199B06}" type="presParOf" srcId="{59F779F3-9E2E-4085-9027-2C7DE452B120}" destId="{8E5FB283-E550-4B2C-9724-4E05379D4211}" srcOrd="1" destOrd="0" presId="urn:diagrams.loki3.com/BracketList"/>
    <dgm:cxn modelId="{21612F5D-517F-459A-97CD-FF9ABD5AC2A1}" type="presParOf" srcId="{59F779F3-9E2E-4085-9027-2C7DE452B120}" destId="{BA58D975-9990-4A8D-AA72-BF8A800841A3}" srcOrd="2" destOrd="0" presId="urn:diagrams.loki3.com/BracketList"/>
    <dgm:cxn modelId="{C138F66D-1E8C-4DD0-A37D-E9AE70DE8C34}" type="presParOf" srcId="{59F779F3-9E2E-4085-9027-2C7DE452B120}" destId="{78455DAB-705C-438E-9031-2593FFBB63AF}" srcOrd="3" destOrd="0" presId="urn:diagrams.loki3.com/BracketList"/>
    <dgm:cxn modelId="{3F35F64E-F780-4242-99C4-5327EAE51D3F}" type="presParOf" srcId="{B37F3314-8E0F-416F-AFF1-42A786BEE4E1}" destId="{201DE144-D872-41DB-8DEA-9D082F5427BE}" srcOrd="7" destOrd="0" presId="urn:diagrams.loki3.com/BracketList"/>
    <dgm:cxn modelId="{724CEB6C-27D6-4F96-B413-293219A22A76}" type="presParOf" srcId="{B37F3314-8E0F-416F-AFF1-42A786BEE4E1}" destId="{24D65008-3D51-47EF-91A5-66242CD093E8}" srcOrd="8" destOrd="0" presId="urn:diagrams.loki3.com/BracketList"/>
    <dgm:cxn modelId="{AA91044E-E4F5-4C9E-A843-BEE7E5F33F62}" type="presParOf" srcId="{24D65008-3D51-47EF-91A5-66242CD093E8}" destId="{A4CF8188-EA20-400E-B70F-EDE750C4983D}" srcOrd="0" destOrd="0" presId="urn:diagrams.loki3.com/BracketList"/>
    <dgm:cxn modelId="{7E6AD711-7490-4A7A-8C61-A961DD938872}" type="presParOf" srcId="{24D65008-3D51-47EF-91A5-66242CD093E8}" destId="{77A723A5-15C4-4BD0-A001-C3ACDDD0CFC5}" srcOrd="1" destOrd="0" presId="urn:diagrams.loki3.com/BracketList"/>
    <dgm:cxn modelId="{E0C14C5F-224F-4AA2-A41E-06793B37DD1A}" type="presParOf" srcId="{24D65008-3D51-47EF-91A5-66242CD093E8}" destId="{B0ABBD6B-1E10-4F94-B47E-CB99DEC7F69E}" srcOrd="2" destOrd="0" presId="urn:diagrams.loki3.com/BracketList"/>
    <dgm:cxn modelId="{6FBEC755-E3C4-4B13-B7C7-14101FAD3E19}" type="presParOf" srcId="{24D65008-3D51-47EF-91A5-66242CD093E8}" destId="{9382F139-8876-41D9-AD67-821692957399}"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AD6F4E-A4DB-41E1-919E-0D451063292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804DC4A5-ED9A-4AD6-98E9-421A188117AE}">
      <dgm:prSet phldrT="[Text]" custT="1"/>
      <dgm:spPr/>
      <dgm:t>
        <a:bodyPr/>
        <a:lstStyle/>
        <a:p>
          <a:r>
            <a:rPr lang="en-US" sz="3200" b="0" dirty="0"/>
            <a:t>3.1: Socially Disadvantaged</a:t>
          </a:r>
        </a:p>
      </dgm:t>
    </dgm:pt>
    <dgm:pt modelId="{2BD00BE9-F0FB-4CAF-8048-C9B53ECCFE66}" type="parTrans" cxnId="{615F5B01-062A-49A8-98AB-0B773BCC3093}">
      <dgm:prSet/>
      <dgm:spPr/>
      <dgm:t>
        <a:bodyPr/>
        <a:lstStyle/>
        <a:p>
          <a:endParaRPr lang="en-US"/>
        </a:p>
      </dgm:t>
    </dgm:pt>
    <dgm:pt modelId="{F3F65048-7C69-4759-89BA-64C6C92BD7BA}" type="sibTrans" cxnId="{615F5B01-062A-49A8-98AB-0B773BCC3093}">
      <dgm:prSet/>
      <dgm:spPr/>
      <dgm:t>
        <a:bodyPr/>
        <a:lstStyle/>
        <a:p>
          <a:endParaRPr lang="en-US"/>
        </a:p>
      </dgm:t>
    </dgm:pt>
    <dgm:pt modelId="{326AB225-1F1D-4AC9-9F84-743055202B50}">
      <dgm:prSet phldrT="[Text]" custT="1"/>
      <dgm:spPr/>
      <dgm:t>
        <a:bodyPr/>
        <a:lstStyle/>
        <a:p>
          <a:r>
            <a:rPr lang="en-US" sz="3200" b="0" dirty="0"/>
            <a:t>3.2: Support Agencies</a:t>
          </a:r>
        </a:p>
      </dgm:t>
    </dgm:pt>
    <dgm:pt modelId="{9313C939-B910-4540-AD24-A5A3E77AF305}" type="parTrans" cxnId="{C0722C78-B7E9-40A2-B566-AC6C8CC29D0E}">
      <dgm:prSet/>
      <dgm:spPr/>
      <dgm:t>
        <a:bodyPr/>
        <a:lstStyle/>
        <a:p>
          <a:endParaRPr lang="en-US"/>
        </a:p>
      </dgm:t>
    </dgm:pt>
    <dgm:pt modelId="{9A8656AE-6535-428C-AAAE-C533C49CAA69}" type="sibTrans" cxnId="{C0722C78-B7E9-40A2-B566-AC6C8CC29D0E}">
      <dgm:prSet/>
      <dgm:spPr/>
      <dgm:t>
        <a:bodyPr/>
        <a:lstStyle/>
        <a:p>
          <a:endParaRPr lang="en-US"/>
        </a:p>
      </dgm:t>
    </dgm:pt>
    <dgm:pt modelId="{48D203CA-435C-4B4B-BBD2-6AC5FAD59265}">
      <dgm:prSet phldrT="[Text]" custT="1"/>
      <dgm:spPr/>
      <dgm:t>
        <a:bodyPr/>
        <a:lstStyle/>
        <a:p>
          <a:r>
            <a:rPr lang="en-US" sz="3200" b="0" dirty="0"/>
            <a:t>3.3: BRIC Direct Technical Assistant Application</a:t>
          </a:r>
        </a:p>
      </dgm:t>
    </dgm:pt>
    <dgm:pt modelId="{A34E9714-2B95-4417-B8CB-31BC24EA72CE}" type="parTrans" cxnId="{90D8C25C-E3B9-4E2E-BE4A-72A78C04E8F6}">
      <dgm:prSet/>
      <dgm:spPr/>
      <dgm:t>
        <a:bodyPr/>
        <a:lstStyle/>
        <a:p>
          <a:endParaRPr lang="en-US"/>
        </a:p>
      </dgm:t>
    </dgm:pt>
    <dgm:pt modelId="{1C99B503-27C6-4742-B01C-903AD6764D0A}" type="sibTrans" cxnId="{90D8C25C-E3B9-4E2E-BE4A-72A78C04E8F6}">
      <dgm:prSet/>
      <dgm:spPr/>
      <dgm:t>
        <a:bodyPr/>
        <a:lstStyle/>
        <a:p>
          <a:endParaRPr lang="en-US"/>
        </a:p>
      </dgm:t>
    </dgm:pt>
    <dgm:pt modelId="{B46F993E-B264-44E3-8FE3-D5B185F3E5B5}" type="pres">
      <dgm:prSet presAssocID="{A0AD6F4E-A4DB-41E1-919E-0D451063292E}" presName="linear" presStyleCnt="0">
        <dgm:presLayoutVars>
          <dgm:animLvl val="lvl"/>
          <dgm:resizeHandles val="exact"/>
        </dgm:presLayoutVars>
      </dgm:prSet>
      <dgm:spPr/>
      <dgm:t>
        <a:bodyPr/>
        <a:lstStyle/>
        <a:p>
          <a:endParaRPr lang="en-US"/>
        </a:p>
      </dgm:t>
    </dgm:pt>
    <dgm:pt modelId="{1EC5B379-2DC6-4C66-BC0A-DD1D60B0B594}" type="pres">
      <dgm:prSet presAssocID="{804DC4A5-ED9A-4AD6-98E9-421A188117AE}" presName="parentText" presStyleLbl="node1" presStyleIdx="0" presStyleCnt="3">
        <dgm:presLayoutVars>
          <dgm:chMax val="0"/>
          <dgm:bulletEnabled val="1"/>
        </dgm:presLayoutVars>
      </dgm:prSet>
      <dgm:spPr/>
      <dgm:t>
        <a:bodyPr/>
        <a:lstStyle/>
        <a:p>
          <a:endParaRPr lang="en-US"/>
        </a:p>
      </dgm:t>
    </dgm:pt>
    <dgm:pt modelId="{320794BC-FC7E-496A-A619-0796CCCC5976}" type="pres">
      <dgm:prSet presAssocID="{F3F65048-7C69-4759-89BA-64C6C92BD7BA}" presName="spacer" presStyleCnt="0"/>
      <dgm:spPr/>
    </dgm:pt>
    <dgm:pt modelId="{16412554-2C83-4B4C-9447-239113717880}" type="pres">
      <dgm:prSet presAssocID="{326AB225-1F1D-4AC9-9F84-743055202B50}" presName="parentText" presStyleLbl="node1" presStyleIdx="1" presStyleCnt="3">
        <dgm:presLayoutVars>
          <dgm:chMax val="0"/>
          <dgm:bulletEnabled val="1"/>
        </dgm:presLayoutVars>
      </dgm:prSet>
      <dgm:spPr/>
      <dgm:t>
        <a:bodyPr/>
        <a:lstStyle/>
        <a:p>
          <a:endParaRPr lang="en-US"/>
        </a:p>
      </dgm:t>
    </dgm:pt>
    <dgm:pt modelId="{6A06976E-613A-4FBE-BD8D-D0742151046A}" type="pres">
      <dgm:prSet presAssocID="{9A8656AE-6535-428C-AAAE-C533C49CAA69}" presName="spacer" presStyleCnt="0"/>
      <dgm:spPr/>
    </dgm:pt>
    <dgm:pt modelId="{B691BF02-3965-4A1E-BCD6-6117A602DE08}" type="pres">
      <dgm:prSet presAssocID="{48D203CA-435C-4B4B-BBD2-6AC5FAD59265}" presName="parentText" presStyleLbl="node1" presStyleIdx="2" presStyleCnt="3">
        <dgm:presLayoutVars>
          <dgm:chMax val="0"/>
          <dgm:bulletEnabled val="1"/>
        </dgm:presLayoutVars>
      </dgm:prSet>
      <dgm:spPr/>
      <dgm:t>
        <a:bodyPr/>
        <a:lstStyle/>
        <a:p>
          <a:endParaRPr lang="en-US"/>
        </a:p>
      </dgm:t>
    </dgm:pt>
  </dgm:ptLst>
  <dgm:cxnLst>
    <dgm:cxn modelId="{615F5B01-062A-49A8-98AB-0B773BCC3093}" srcId="{A0AD6F4E-A4DB-41E1-919E-0D451063292E}" destId="{804DC4A5-ED9A-4AD6-98E9-421A188117AE}" srcOrd="0" destOrd="0" parTransId="{2BD00BE9-F0FB-4CAF-8048-C9B53ECCFE66}" sibTransId="{F3F65048-7C69-4759-89BA-64C6C92BD7BA}"/>
    <dgm:cxn modelId="{6AAF3683-6FCC-4E10-AF90-9A8E300626F3}" type="presOf" srcId="{A0AD6F4E-A4DB-41E1-919E-0D451063292E}" destId="{B46F993E-B264-44E3-8FE3-D5B185F3E5B5}" srcOrd="0" destOrd="0" presId="urn:microsoft.com/office/officeart/2005/8/layout/vList2"/>
    <dgm:cxn modelId="{D54FFB65-5545-4A0C-9601-497ED44CF97E}" type="presOf" srcId="{48D203CA-435C-4B4B-BBD2-6AC5FAD59265}" destId="{B691BF02-3965-4A1E-BCD6-6117A602DE08}" srcOrd="0" destOrd="0" presId="urn:microsoft.com/office/officeart/2005/8/layout/vList2"/>
    <dgm:cxn modelId="{90D8C25C-E3B9-4E2E-BE4A-72A78C04E8F6}" srcId="{A0AD6F4E-A4DB-41E1-919E-0D451063292E}" destId="{48D203CA-435C-4B4B-BBD2-6AC5FAD59265}" srcOrd="2" destOrd="0" parTransId="{A34E9714-2B95-4417-B8CB-31BC24EA72CE}" sibTransId="{1C99B503-27C6-4742-B01C-903AD6764D0A}"/>
    <dgm:cxn modelId="{C0722C78-B7E9-40A2-B566-AC6C8CC29D0E}" srcId="{A0AD6F4E-A4DB-41E1-919E-0D451063292E}" destId="{326AB225-1F1D-4AC9-9F84-743055202B50}" srcOrd="1" destOrd="0" parTransId="{9313C939-B910-4540-AD24-A5A3E77AF305}" sibTransId="{9A8656AE-6535-428C-AAAE-C533C49CAA69}"/>
    <dgm:cxn modelId="{91C04ED6-4F90-4D0D-A2A7-7E8532AA78B2}" type="presOf" srcId="{804DC4A5-ED9A-4AD6-98E9-421A188117AE}" destId="{1EC5B379-2DC6-4C66-BC0A-DD1D60B0B594}" srcOrd="0" destOrd="0" presId="urn:microsoft.com/office/officeart/2005/8/layout/vList2"/>
    <dgm:cxn modelId="{4931D1D6-04A4-40D0-B24F-EFFC88AC90CD}" type="presOf" srcId="{326AB225-1F1D-4AC9-9F84-743055202B50}" destId="{16412554-2C83-4B4C-9447-239113717880}" srcOrd="0" destOrd="0" presId="urn:microsoft.com/office/officeart/2005/8/layout/vList2"/>
    <dgm:cxn modelId="{04165B82-F9D1-4602-83DC-6312AECD0093}" type="presParOf" srcId="{B46F993E-B264-44E3-8FE3-D5B185F3E5B5}" destId="{1EC5B379-2DC6-4C66-BC0A-DD1D60B0B594}" srcOrd="0" destOrd="0" presId="urn:microsoft.com/office/officeart/2005/8/layout/vList2"/>
    <dgm:cxn modelId="{24CF7EBC-E76A-4CFD-A704-0298F80E1BD5}" type="presParOf" srcId="{B46F993E-B264-44E3-8FE3-D5B185F3E5B5}" destId="{320794BC-FC7E-496A-A619-0796CCCC5976}" srcOrd="1" destOrd="0" presId="urn:microsoft.com/office/officeart/2005/8/layout/vList2"/>
    <dgm:cxn modelId="{A0A2821C-E830-400D-B06A-22A95D1E64F0}" type="presParOf" srcId="{B46F993E-B264-44E3-8FE3-D5B185F3E5B5}" destId="{16412554-2C83-4B4C-9447-239113717880}" srcOrd="2" destOrd="0" presId="urn:microsoft.com/office/officeart/2005/8/layout/vList2"/>
    <dgm:cxn modelId="{1CE4E7E0-6BC5-4F59-9B25-86CE755C23E8}" type="presParOf" srcId="{B46F993E-B264-44E3-8FE3-D5B185F3E5B5}" destId="{6A06976E-613A-4FBE-BD8D-D0742151046A}" srcOrd="3" destOrd="0" presId="urn:microsoft.com/office/officeart/2005/8/layout/vList2"/>
    <dgm:cxn modelId="{61E85539-06A4-4F21-9D48-1285D7DD2A0A}" type="presParOf" srcId="{B46F993E-B264-44E3-8FE3-D5B185F3E5B5}" destId="{B691BF02-3965-4A1E-BCD6-6117A602DE0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9EE65B-BF91-5F4E-9744-F5D2B02DB1C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CDC089A2-E544-5A4B-9A8A-345F4D1CF848}">
      <dgm:prSet phldrT="[Text]" custT="1"/>
      <dgm:spPr/>
      <dgm:t>
        <a:bodyPr/>
        <a:lstStyle/>
        <a:p>
          <a:r>
            <a:rPr lang="en-US" sz="2000" dirty="0"/>
            <a:t>Lack of Communication</a:t>
          </a:r>
        </a:p>
      </dgm:t>
    </dgm:pt>
    <dgm:pt modelId="{322B602B-3B74-594D-B9CD-0910835DA574}" type="parTrans" cxnId="{E5361DF5-57A6-7F40-920B-5DC97390C678}">
      <dgm:prSet/>
      <dgm:spPr/>
      <dgm:t>
        <a:bodyPr/>
        <a:lstStyle/>
        <a:p>
          <a:endParaRPr lang="en-US"/>
        </a:p>
      </dgm:t>
    </dgm:pt>
    <dgm:pt modelId="{0D091CDD-D938-AB40-B991-87E26F3725E2}" type="sibTrans" cxnId="{E5361DF5-57A6-7F40-920B-5DC97390C678}">
      <dgm:prSet/>
      <dgm:spPr/>
      <dgm:t>
        <a:bodyPr/>
        <a:lstStyle/>
        <a:p>
          <a:endParaRPr lang="en-US"/>
        </a:p>
      </dgm:t>
    </dgm:pt>
    <dgm:pt modelId="{9413BC90-E742-174F-8AF2-77A143D40F1E}">
      <dgm:prSet phldrT="[Text]" custT="1"/>
      <dgm:spPr/>
      <dgm:t>
        <a:bodyPr/>
        <a:lstStyle/>
        <a:p>
          <a:r>
            <a:rPr lang="en-US" sz="2000" dirty="0"/>
            <a:t>Lack of Resources and Injustice</a:t>
          </a:r>
        </a:p>
      </dgm:t>
    </dgm:pt>
    <dgm:pt modelId="{B3DBE6FF-D8A7-154A-B190-2A23C2502832}" type="parTrans" cxnId="{04C62935-DE7B-EE42-A91E-31526B8CDAED}">
      <dgm:prSet/>
      <dgm:spPr/>
      <dgm:t>
        <a:bodyPr/>
        <a:lstStyle/>
        <a:p>
          <a:endParaRPr lang="en-US"/>
        </a:p>
      </dgm:t>
    </dgm:pt>
    <dgm:pt modelId="{272C68B7-78CB-6E46-A97D-CC276337CACB}" type="sibTrans" cxnId="{04C62935-DE7B-EE42-A91E-31526B8CDAED}">
      <dgm:prSet/>
      <dgm:spPr/>
      <dgm:t>
        <a:bodyPr/>
        <a:lstStyle/>
        <a:p>
          <a:endParaRPr lang="en-US"/>
        </a:p>
      </dgm:t>
    </dgm:pt>
    <dgm:pt modelId="{5E4029C0-021E-8449-B5CE-BEB998F9970C}">
      <dgm:prSet phldrT="[Text]" custT="1"/>
      <dgm:spPr/>
      <dgm:t>
        <a:bodyPr/>
        <a:lstStyle/>
        <a:p>
          <a:r>
            <a:rPr lang="en-US" sz="2000"/>
            <a:t>Lack of Stable Housing</a:t>
          </a:r>
        </a:p>
      </dgm:t>
    </dgm:pt>
    <dgm:pt modelId="{01B1276D-7311-4F4E-9920-488183B3B6BD}" type="parTrans" cxnId="{D6F431AA-2129-6D43-A523-CD4254E2C53D}">
      <dgm:prSet/>
      <dgm:spPr/>
      <dgm:t>
        <a:bodyPr/>
        <a:lstStyle/>
        <a:p>
          <a:endParaRPr lang="en-US"/>
        </a:p>
      </dgm:t>
    </dgm:pt>
    <dgm:pt modelId="{5DD63BEA-BE17-9F4C-9DBC-BB675C11B206}" type="sibTrans" cxnId="{D6F431AA-2129-6D43-A523-CD4254E2C53D}">
      <dgm:prSet/>
      <dgm:spPr/>
      <dgm:t>
        <a:bodyPr/>
        <a:lstStyle/>
        <a:p>
          <a:endParaRPr lang="en-US"/>
        </a:p>
      </dgm:t>
    </dgm:pt>
    <dgm:pt modelId="{9D519DFD-0208-BC47-A469-5DB012CB1AA8}">
      <dgm:prSet phldrT="[Text]" custT="1"/>
      <dgm:spPr/>
      <dgm:t>
        <a:bodyPr/>
        <a:lstStyle/>
        <a:p>
          <a:r>
            <a:rPr lang="en-US" sz="2000" dirty="0"/>
            <a:t>Lack of Representation and Inclusion</a:t>
          </a:r>
        </a:p>
      </dgm:t>
    </dgm:pt>
    <dgm:pt modelId="{CFC403A7-7D42-224F-A5F1-3D1E5371B9E8}" type="parTrans" cxnId="{BECC36E7-56D9-0F43-90D8-8D94DA3DDE23}">
      <dgm:prSet/>
      <dgm:spPr/>
      <dgm:t>
        <a:bodyPr/>
        <a:lstStyle/>
        <a:p>
          <a:endParaRPr lang="en-US"/>
        </a:p>
      </dgm:t>
    </dgm:pt>
    <dgm:pt modelId="{84FB3F82-834F-1C4E-9805-09D499D368B6}" type="sibTrans" cxnId="{BECC36E7-56D9-0F43-90D8-8D94DA3DDE23}">
      <dgm:prSet/>
      <dgm:spPr/>
      <dgm:t>
        <a:bodyPr/>
        <a:lstStyle/>
        <a:p>
          <a:endParaRPr lang="en-US"/>
        </a:p>
      </dgm:t>
    </dgm:pt>
    <dgm:pt modelId="{85D902B4-FB02-8E4B-B928-96587EAC8541}">
      <dgm:prSet phldrT="[Text]" custT="1"/>
      <dgm:spPr/>
      <dgm:t>
        <a:bodyPr/>
        <a:lstStyle/>
        <a:p>
          <a:r>
            <a:rPr lang="en-US" sz="2000" dirty="0"/>
            <a:t>Systemic/Structural Racism</a:t>
          </a:r>
        </a:p>
      </dgm:t>
    </dgm:pt>
    <dgm:pt modelId="{D856F316-97DD-7E47-BF41-E774D82620FB}" type="parTrans" cxnId="{24B10974-E649-6B4C-9F50-1C7C5AF0D9C4}">
      <dgm:prSet/>
      <dgm:spPr/>
      <dgm:t>
        <a:bodyPr/>
        <a:lstStyle/>
        <a:p>
          <a:endParaRPr lang="en-US"/>
        </a:p>
      </dgm:t>
    </dgm:pt>
    <dgm:pt modelId="{51E1FFEB-BB10-A049-A14E-DBEECDD1FE41}" type="sibTrans" cxnId="{24B10974-E649-6B4C-9F50-1C7C5AF0D9C4}">
      <dgm:prSet/>
      <dgm:spPr/>
      <dgm:t>
        <a:bodyPr/>
        <a:lstStyle/>
        <a:p>
          <a:endParaRPr lang="en-US"/>
        </a:p>
      </dgm:t>
    </dgm:pt>
    <dgm:pt modelId="{1A97C87B-6780-5A45-B8BB-7EBBABC2149F}">
      <dgm:prSet phldrT="[Text]" custT="1"/>
      <dgm:spPr/>
      <dgm:t>
        <a:bodyPr/>
        <a:lstStyle/>
        <a:p>
          <a:r>
            <a:rPr lang="en-US" sz="1600" dirty="0"/>
            <a:t>Language barriers, cultural barriers, poor communication (e.g., excessive jargon); top-down solutions ignoring informal networks of group communication (</a:t>
          </a:r>
          <a:r>
            <a:rPr lang="en-US" sz="1600" dirty="0" err="1"/>
            <a:t>Hilfiner</a:t>
          </a:r>
          <a:r>
            <a:rPr lang="en-US" sz="1600" dirty="0"/>
            <a:t> et al., 2012; Lucas et al., 2003; Lee et al., 2020; Siddiqui et al., 2009; Wu et al., 2005)</a:t>
          </a:r>
        </a:p>
      </dgm:t>
    </dgm:pt>
    <dgm:pt modelId="{C1936221-6453-1C45-87D3-EA50C1F5C14A}" type="parTrans" cxnId="{6B395686-0E9F-A44E-AB6F-2AEBE924C9EE}">
      <dgm:prSet/>
      <dgm:spPr/>
      <dgm:t>
        <a:bodyPr/>
        <a:lstStyle/>
        <a:p>
          <a:endParaRPr lang="en-US"/>
        </a:p>
      </dgm:t>
    </dgm:pt>
    <dgm:pt modelId="{99D5654C-8837-2441-BEDD-EA68A06E1BBF}" type="sibTrans" cxnId="{6B395686-0E9F-A44E-AB6F-2AEBE924C9EE}">
      <dgm:prSet/>
      <dgm:spPr/>
      <dgm:t>
        <a:bodyPr/>
        <a:lstStyle/>
        <a:p>
          <a:endParaRPr lang="en-US"/>
        </a:p>
      </dgm:t>
    </dgm:pt>
    <dgm:pt modelId="{5B61AE3F-ED9F-0F45-B6D6-290F0431981D}">
      <dgm:prSet phldrT="[Text]" custT="1"/>
      <dgm:spPr/>
      <dgm:t>
        <a:bodyPr/>
        <a:lstStyle/>
        <a:p>
          <a:r>
            <a:rPr lang="en-US" sz="1600" dirty="0"/>
            <a:t>Inequitable access to resources; lack of resources for already marginalized groups (Wisner et al., 2004)</a:t>
          </a:r>
        </a:p>
      </dgm:t>
    </dgm:pt>
    <dgm:pt modelId="{6D538DEF-93F8-B34A-931A-EFB4553477D9}" type="parTrans" cxnId="{B086771B-D3FF-994C-9D81-7D619E8E4A3D}">
      <dgm:prSet/>
      <dgm:spPr/>
      <dgm:t>
        <a:bodyPr/>
        <a:lstStyle/>
        <a:p>
          <a:endParaRPr lang="en-US"/>
        </a:p>
      </dgm:t>
    </dgm:pt>
    <dgm:pt modelId="{705EF982-653A-4E4B-B5E6-D4B568205744}" type="sibTrans" cxnId="{B086771B-D3FF-994C-9D81-7D619E8E4A3D}">
      <dgm:prSet/>
      <dgm:spPr/>
      <dgm:t>
        <a:bodyPr/>
        <a:lstStyle/>
        <a:p>
          <a:endParaRPr lang="en-US"/>
        </a:p>
      </dgm:t>
    </dgm:pt>
    <dgm:pt modelId="{F03F9C51-F25E-2C4D-B7B4-0429CF441904}">
      <dgm:prSet phldrT="[Text]" custT="1"/>
      <dgm:spPr/>
      <dgm:t>
        <a:bodyPr/>
        <a:lstStyle/>
        <a:p>
          <a:r>
            <a:rPr lang="en-US" sz="1600" dirty="0"/>
            <a:t>Political marginalization resulting in the erasure of experience from traditional recovery planning (</a:t>
          </a:r>
          <a:r>
            <a:rPr lang="en-US" sz="1600" dirty="0" err="1"/>
            <a:t>Enarson</a:t>
          </a:r>
          <a:r>
            <a:rPr lang="en-US" sz="1600" dirty="0"/>
            <a:t>, 2012; Gartrell et al., 2020)</a:t>
          </a:r>
        </a:p>
      </dgm:t>
    </dgm:pt>
    <dgm:pt modelId="{B662A937-C6AC-9D40-AAA4-672496FEDA0C}" type="parTrans" cxnId="{97C46023-ECD7-0A48-B573-01D0C7465069}">
      <dgm:prSet/>
      <dgm:spPr/>
      <dgm:t>
        <a:bodyPr/>
        <a:lstStyle/>
        <a:p>
          <a:endParaRPr lang="en-US"/>
        </a:p>
      </dgm:t>
    </dgm:pt>
    <dgm:pt modelId="{E5AC22A9-9EC0-124E-A6FE-8C98280041ED}" type="sibTrans" cxnId="{97C46023-ECD7-0A48-B573-01D0C7465069}">
      <dgm:prSet/>
      <dgm:spPr/>
      <dgm:t>
        <a:bodyPr/>
        <a:lstStyle/>
        <a:p>
          <a:endParaRPr lang="en-US"/>
        </a:p>
      </dgm:t>
    </dgm:pt>
    <dgm:pt modelId="{5F08EEC0-0662-FE49-B737-7D1B7A77796F}">
      <dgm:prSet phldrT="[Text]" custT="1"/>
      <dgm:spPr/>
      <dgm:t>
        <a:bodyPr/>
        <a:lstStyle/>
        <a:p>
          <a:r>
            <a:rPr lang="en-US" sz="1600" dirty="0"/>
            <a:t>Racism as a barrier that permeates all levels of response and recovery (Rodriguez-Díaz &amp; Lewellen-Williams, 2020)</a:t>
          </a:r>
        </a:p>
      </dgm:t>
    </dgm:pt>
    <dgm:pt modelId="{8A2F4EBA-48DC-5549-AD40-13D14DD86497}" type="parTrans" cxnId="{FBB936CF-9EE7-7A44-A640-5EE35900FB6F}">
      <dgm:prSet/>
      <dgm:spPr/>
      <dgm:t>
        <a:bodyPr/>
        <a:lstStyle/>
        <a:p>
          <a:endParaRPr lang="en-US"/>
        </a:p>
      </dgm:t>
    </dgm:pt>
    <dgm:pt modelId="{CD10B116-28C6-C54E-BB14-2CC95348D968}" type="sibTrans" cxnId="{FBB936CF-9EE7-7A44-A640-5EE35900FB6F}">
      <dgm:prSet/>
      <dgm:spPr/>
      <dgm:t>
        <a:bodyPr/>
        <a:lstStyle/>
        <a:p>
          <a:endParaRPr lang="en-US"/>
        </a:p>
      </dgm:t>
    </dgm:pt>
    <dgm:pt modelId="{902F7730-9FED-CC49-841A-C7E7443576B0}">
      <dgm:prSet phldrT="[Text]" custT="1"/>
      <dgm:spPr/>
      <dgm:t>
        <a:bodyPr/>
        <a:lstStyle/>
        <a:p>
          <a:r>
            <a:rPr lang="en-US" sz="1600" dirty="0"/>
            <a:t>Unable to restore routine; lack of safety (Lee et al., 2020)</a:t>
          </a:r>
        </a:p>
      </dgm:t>
    </dgm:pt>
    <dgm:pt modelId="{83E18C82-8E43-1A44-8EC1-0B3B3369F165}" type="parTrans" cxnId="{1AED6ED9-0EDE-9648-AB2D-6A9D4BE1D726}">
      <dgm:prSet/>
      <dgm:spPr/>
      <dgm:t>
        <a:bodyPr/>
        <a:lstStyle/>
        <a:p>
          <a:endParaRPr lang="en-US"/>
        </a:p>
      </dgm:t>
    </dgm:pt>
    <dgm:pt modelId="{12F125E5-D818-E844-9066-1596AF6D53FF}" type="sibTrans" cxnId="{1AED6ED9-0EDE-9648-AB2D-6A9D4BE1D726}">
      <dgm:prSet/>
      <dgm:spPr/>
      <dgm:t>
        <a:bodyPr/>
        <a:lstStyle/>
        <a:p>
          <a:endParaRPr lang="en-US"/>
        </a:p>
      </dgm:t>
    </dgm:pt>
    <dgm:pt modelId="{57E52C52-5B36-4BC8-8B30-2DD77283E2EA}" type="pres">
      <dgm:prSet presAssocID="{3F9EE65B-BF91-5F4E-9744-F5D2B02DB1CC}" presName="linear" presStyleCnt="0">
        <dgm:presLayoutVars>
          <dgm:animLvl val="lvl"/>
          <dgm:resizeHandles val="exact"/>
        </dgm:presLayoutVars>
      </dgm:prSet>
      <dgm:spPr/>
      <dgm:t>
        <a:bodyPr/>
        <a:lstStyle/>
        <a:p>
          <a:endParaRPr lang="en-US"/>
        </a:p>
      </dgm:t>
    </dgm:pt>
    <dgm:pt modelId="{62A82614-8101-4A10-8867-6F25D3FC63E7}" type="pres">
      <dgm:prSet presAssocID="{CDC089A2-E544-5A4B-9A8A-345F4D1CF848}" presName="parentText" presStyleLbl="node1" presStyleIdx="0" presStyleCnt="5">
        <dgm:presLayoutVars>
          <dgm:chMax val="0"/>
          <dgm:bulletEnabled val="1"/>
        </dgm:presLayoutVars>
      </dgm:prSet>
      <dgm:spPr/>
      <dgm:t>
        <a:bodyPr/>
        <a:lstStyle/>
        <a:p>
          <a:endParaRPr lang="en-US"/>
        </a:p>
      </dgm:t>
    </dgm:pt>
    <dgm:pt modelId="{03E7EBFF-0267-4E8C-9534-5EE7B5FD4524}" type="pres">
      <dgm:prSet presAssocID="{CDC089A2-E544-5A4B-9A8A-345F4D1CF848}" presName="childText" presStyleLbl="revTx" presStyleIdx="0" presStyleCnt="5">
        <dgm:presLayoutVars>
          <dgm:bulletEnabled val="1"/>
        </dgm:presLayoutVars>
      </dgm:prSet>
      <dgm:spPr/>
      <dgm:t>
        <a:bodyPr/>
        <a:lstStyle/>
        <a:p>
          <a:endParaRPr lang="en-US"/>
        </a:p>
      </dgm:t>
    </dgm:pt>
    <dgm:pt modelId="{985976E2-0A8D-4CCD-91A8-D6D9BD54BB9E}" type="pres">
      <dgm:prSet presAssocID="{9413BC90-E742-174F-8AF2-77A143D40F1E}" presName="parentText" presStyleLbl="node1" presStyleIdx="1" presStyleCnt="5">
        <dgm:presLayoutVars>
          <dgm:chMax val="0"/>
          <dgm:bulletEnabled val="1"/>
        </dgm:presLayoutVars>
      </dgm:prSet>
      <dgm:spPr/>
      <dgm:t>
        <a:bodyPr/>
        <a:lstStyle/>
        <a:p>
          <a:endParaRPr lang="en-US"/>
        </a:p>
      </dgm:t>
    </dgm:pt>
    <dgm:pt modelId="{BDEBC357-93A0-4CA5-A393-4D2E8A71D3F3}" type="pres">
      <dgm:prSet presAssocID="{9413BC90-E742-174F-8AF2-77A143D40F1E}" presName="childText" presStyleLbl="revTx" presStyleIdx="1" presStyleCnt="5">
        <dgm:presLayoutVars>
          <dgm:bulletEnabled val="1"/>
        </dgm:presLayoutVars>
      </dgm:prSet>
      <dgm:spPr/>
      <dgm:t>
        <a:bodyPr/>
        <a:lstStyle/>
        <a:p>
          <a:endParaRPr lang="en-US"/>
        </a:p>
      </dgm:t>
    </dgm:pt>
    <dgm:pt modelId="{E87DCE31-BF6D-4E6E-8494-48622C6309AA}" type="pres">
      <dgm:prSet presAssocID="{9D519DFD-0208-BC47-A469-5DB012CB1AA8}" presName="parentText" presStyleLbl="node1" presStyleIdx="2" presStyleCnt="5">
        <dgm:presLayoutVars>
          <dgm:chMax val="0"/>
          <dgm:bulletEnabled val="1"/>
        </dgm:presLayoutVars>
      </dgm:prSet>
      <dgm:spPr/>
      <dgm:t>
        <a:bodyPr/>
        <a:lstStyle/>
        <a:p>
          <a:endParaRPr lang="en-US"/>
        </a:p>
      </dgm:t>
    </dgm:pt>
    <dgm:pt modelId="{CA9CC048-CF53-4E17-B583-F22F74150FD1}" type="pres">
      <dgm:prSet presAssocID="{9D519DFD-0208-BC47-A469-5DB012CB1AA8}" presName="childText" presStyleLbl="revTx" presStyleIdx="2" presStyleCnt="5">
        <dgm:presLayoutVars>
          <dgm:bulletEnabled val="1"/>
        </dgm:presLayoutVars>
      </dgm:prSet>
      <dgm:spPr/>
      <dgm:t>
        <a:bodyPr/>
        <a:lstStyle/>
        <a:p>
          <a:endParaRPr lang="en-US"/>
        </a:p>
      </dgm:t>
    </dgm:pt>
    <dgm:pt modelId="{D860B660-4E17-4390-90A4-37DCB0C5FE01}" type="pres">
      <dgm:prSet presAssocID="{85D902B4-FB02-8E4B-B928-96587EAC8541}" presName="parentText" presStyleLbl="node1" presStyleIdx="3" presStyleCnt="5">
        <dgm:presLayoutVars>
          <dgm:chMax val="0"/>
          <dgm:bulletEnabled val="1"/>
        </dgm:presLayoutVars>
      </dgm:prSet>
      <dgm:spPr/>
      <dgm:t>
        <a:bodyPr/>
        <a:lstStyle/>
        <a:p>
          <a:endParaRPr lang="en-US"/>
        </a:p>
      </dgm:t>
    </dgm:pt>
    <dgm:pt modelId="{DB938850-8FA1-4D68-A159-F546E360E97F}" type="pres">
      <dgm:prSet presAssocID="{85D902B4-FB02-8E4B-B928-96587EAC8541}" presName="childText" presStyleLbl="revTx" presStyleIdx="3" presStyleCnt="5">
        <dgm:presLayoutVars>
          <dgm:bulletEnabled val="1"/>
        </dgm:presLayoutVars>
      </dgm:prSet>
      <dgm:spPr/>
      <dgm:t>
        <a:bodyPr/>
        <a:lstStyle/>
        <a:p>
          <a:endParaRPr lang="en-US"/>
        </a:p>
      </dgm:t>
    </dgm:pt>
    <dgm:pt modelId="{A13B06EB-D0DD-4893-B817-AC1134CFFE0D}" type="pres">
      <dgm:prSet presAssocID="{5E4029C0-021E-8449-B5CE-BEB998F9970C}" presName="parentText" presStyleLbl="node1" presStyleIdx="4" presStyleCnt="5">
        <dgm:presLayoutVars>
          <dgm:chMax val="0"/>
          <dgm:bulletEnabled val="1"/>
        </dgm:presLayoutVars>
      </dgm:prSet>
      <dgm:spPr/>
      <dgm:t>
        <a:bodyPr/>
        <a:lstStyle/>
        <a:p>
          <a:endParaRPr lang="en-US"/>
        </a:p>
      </dgm:t>
    </dgm:pt>
    <dgm:pt modelId="{2E4B0011-8FAF-4306-858D-3A8450AB1000}" type="pres">
      <dgm:prSet presAssocID="{5E4029C0-021E-8449-B5CE-BEB998F9970C}" presName="childText" presStyleLbl="revTx" presStyleIdx="4" presStyleCnt="5">
        <dgm:presLayoutVars>
          <dgm:bulletEnabled val="1"/>
        </dgm:presLayoutVars>
      </dgm:prSet>
      <dgm:spPr/>
      <dgm:t>
        <a:bodyPr/>
        <a:lstStyle/>
        <a:p>
          <a:endParaRPr lang="en-US"/>
        </a:p>
      </dgm:t>
    </dgm:pt>
  </dgm:ptLst>
  <dgm:cxnLst>
    <dgm:cxn modelId="{04C62935-DE7B-EE42-A91E-31526B8CDAED}" srcId="{3F9EE65B-BF91-5F4E-9744-F5D2B02DB1CC}" destId="{9413BC90-E742-174F-8AF2-77A143D40F1E}" srcOrd="1" destOrd="0" parTransId="{B3DBE6FF-D8A7-154A-B190-2A23C2502832}" sibTransId="{272C68B7-78CB-6E46-A97D-CC276337CACB}"/>
    <dgm:cxn modelId="{946D26DE-C33B-4C46-904E-CC1943A338FC}" type="presOf" srcId="{85D902B4-FB02-8E4B-B928-96587EAC8541}" destId="{D860B660-4E17-4390-90A4-37DCB0C5FE01}" srcOrd="0" destOrd="0" presId="urn:microsoft.com/office/officeart/2005/8/layout/vList2"/>
    <dgm:cxn modelId="{FE34222B-7FDA-4265-8D47-C7224B5BE4BF}" type="presOf" srcId="{9D519DFD-0208-BC47-A469-5DB012CB1AA8}" destId="{E87DCE31-BF6D-4E6E-8494-48622C6309AA}" srcOrd="0" destOrd="0" presId="urn:microsoft.com/office/officeart/2005/8/layout/vList2"/>
    <dgm:cxn modelId="{24B10974-E649-6B4C-9F50-1C7C5AF0D9C4}" srcId="{3F9EE65B-BF91-5F4E-9744-F5D2B02DB1CC}" destId="{85D902B4-FB02-8E4B-B928-96587EAC8541}" srcOrd="3" destOrd="0" parTransId="{D856F316-97DD-7E47-BF41-E774D82620FB}" sibTransId="{51E1FFEB-BB10-A049-A14E-DBEECDD1FE41}"/>
    <dgm:cxn modelId="{1AED6ED9-0EDE-9648-AB2D-6A9D4BE1D726}" srcId="{5E4029C0-021E-8449-B5CE-BEB998F9970C}" destId="{902F7730-9FED-CC49-841A-C7E7443576B0}" srcOrd="0" destOrd="0" parTransId="{83E18C82-8E43-1A44-8EC1-0B3B3369F165}" sibTransId="{12F125E5-D818-E844-9066-1596AF6D53FF}"/>
    <dgm:cxn modelId="{1D83A3D7-9CB4-4004-896C-3396A1A8DC2C}" type="presOf" srcId="{9413BC90-E742-174F-8AF2-77A143D40F1E}" destId="{985976E2-0A8D-4CCD-91A8-D6D9BD54BB9E}" srcOrd="0" destOrd="0" presId="urn:microsoft.com/office/officeart/2005/8/layout/vList2"/>
    <dgm:cxn modelId="{85BD3B5E-9AD2-46B3-9E59-8CCF6165EEE0}" type="presOf" srcId="{5F08EEC0-0662-FE49-B737-7D1B7A77796F}" destId="{DB938850-8FA1-4D68-A159-F546E360E97F}" srcOrd="0" destOrd="0" presId="urn:microsoft.com/office/officeart/2005/8/layout/vList2"/>
    <dgm:cxn modelId="{BA44194B-DFB1-4F7C-98EC-CEEF9C4CBFAE}" type="presOf" srcId="{1A97C87B-6780-5A45-B8BB-7EBBABC2149F}" destId="{03E7EBFF-0267-4E8C-9534-5EE7B5FD4524}" srcOrd="0" destOrd="0" presId="urn:microsoft.com/office/officeart/2005/8/layout/vList2"/>
    <dgm:cxn modelId="{D9304E50-201B-4041-8072-F9D96CF32078}" type="presOf" srcId="{F03F9C51-F25E-2C4D-B7B4-0429CF441904}" destId="{CA9CC048-CF53-4E17-B583-F22F74150FD1}" srcOrd="0" destOrd="0" presId="urn:microsoft.com/office/officeart/2005/8/layout/vList2"/>
    <dgm:cxn modelId="{02F6939F-E96D-499C-BE23-FB01B8BC57B2}" type="presOf" srcId="{3F9EE65B-BF91-5F4E-9744-F5D2B02DB1CC}" destId="{57E52C52-5B36-4BC8-8B30-2DD77283E2EA}" srcOrd="0" destOrd="0" presId="urn:microsoft.com/office/officeart/2005/8/layout/vList2"/>
    <dgm:cxn modelId="{97C46023-ECD7-0A48-B573-01D0C7465069}" srcId="{9D519DFD-0208-BC47-A469-5DB012CB1AA8}" destId="{F03F9C51-F25E-2C4D-B7B4-0429CF441904}" srcOrd="0" destOrd="0" parTransId="{B662A937-C6AC-9D40-AAA4-672496FEDA0C}" sibTransId="{E5AC22A9-9EC0-124E-A6FE-8C98280041ED}"/>
    <dgm:cxn modelId="{4713F9ED-B3F0-4B22-B673-C91A3B47589F}" type="presOf" srcId="{CDC089A2-E544-5A4B-9A8A-345F4D1CF848}" destId="{62A82614-8101-4A10-8867-6F25D3FC63E7}" srcOrd="0" destOrd="0" presId="urn:microsoft.com/office/officeart/2005/8/layout/vList2"/>
    <dgm:cxn modelId="{BECC36E7-56D9-0F43-90D8-8D94DA3DDE23}" srcId="{3F9EE65B-BF91-5F4E-9744-F5D2B02DB1CC}" destId="{9D519DFD-0208-BC47-A469-5DB012CB1AA8}" srcOrd="2" destOrd="0" parTransId="{CFC403A7-7D42-224F-A5F1-3D1E5371B9E8}" sibTransId="{84FB3F82-834F-1C4E-9805-09D499D368B6}"/>
    <dgm:cxn modelId="{6B395686-0E9F-A44E-AB6F-2AEBE924C9EE}" srcId="{CDC089A2-E544-5A4B-9A8A-345F4D1CF848}" destId="{1A97C87B-6780-5A45-B8BB-7EBBABC2149F}" srcOrd="0" destOrd="0" parTransId="{C1936221-6453-1C45-87D3-EA50C1F5C14A}" sibTransId="{99D5654C-8837-2441-BEDD-EA68A06E1BBF}"/>
    <dgm:cxn modelId="{D6F431AA-2129-6D43-A523-CD4254E2C53D}" srcId="{3F9EE65B-BF91-5F4E-9744-F5D2B02DB1CC}" destId="{5E4029C0-021E-8449-B5CE-BEB998F9970C}" srcOrd="4" destOrd="0" parTransId="{01B1276D-7311-4F4E-9920-488183B3B6BD}" sibTransId="{5DD63BEA-BE17-9F4C-9DBC-BB675C11B206}"/>
    <dgm:cxn modelId="{71DDE013-40D7-4857-9A75-30660D3224FD}" type="presOf" srcId="{902F7730-9FED-CC49-841A-C7E7443576B0}" destId="{2E4B0011-8FAF-4306-858D-3A8450AB1000}" srcOrd="0" destOrd="0" presId="urn:microsoft.com/office/officeart/2005/8/layout/vList2"/>
    <dgm:cxn modelId="{6C730B98-F07D-4EFD-A95A-427CD83E8377}" type="presOf" srcId="{5B61AE3F-ED9F-0F45-B6D6-290F0431981D}" destId="{BDEBC357-93A0-4CA5-A393-4D2E8A71D3F3}" srcOrd="0" destOrd="0" presId="urn:microsoft.com/office/officeart/2005/8/layout/vList2"/>
    <dgm:cxn modelId="{E5361DF5-57A6-7F40-920B-5DC97390C678}" srcId="{3F9EE65B-BF91-5F4E-9744-F5D2B02DB1CC}" destId="{CDC089A2-E544-5A4B-9A8A-345F4D1CF848}" srcOrd="0" destOrd="0" parTransId="{322B602B-3B74-594D-B9CD-0910835DA574}" sibTransId="{0D091CDD-D938-AB40-B991-87E26F3725E2}"/>
    <dgm:cxn modelId="{0564F981-07CE-473D-B738-C37626998868}" type="presOf" srcId="{5E4029C0-021E-8449-B5CE-BEB998F9970C}" destId="{A13B06EB-D0DD-4893-B817-AC1134CFFE0D}" srcOrd="0" destOrd="0" presId="urn:microsoft.com/office/officeart/2005/8/layout/vList2"/>
    <dgm:cxn modelId="{B086771B-D3FF-994C-9D81-7D619E8E4A3D}" srcId="{9413BC90-E742-174F-8AF2-77A143D40F1E}" destId="{5B61AE3F-ED9F-0F45-B6D6-290F0431981D}" srcOrd="0" destOrd="0" parTransId="{6D538DEF-93F8-B34A-931A-EFB4553477D9}" sibTransId="{705EF982-653A-4E4B-B5E6-D4B568205744}"/>
    <dgm:cxn modelId="{FBB936CF-9EE7-7A44-A640-5EE35900FB6F}" srcId="{85D902B4-FB02-8E4B-B928-96587EAC8541}" destId="{5F08EEC0-0662-FE49-B737-7D1B7A77796F}" srcOrd="0" destOrd="0" parTransId="{8A2F4EBA-48DC-5549-AD40-13D14DD86497}" sibTransId="{CD10B116-28C6-C54E-BB14-2CC95348D968}"/>
    <dgm:cxn modelId="{DCB65879-EE5C-4DF4-BC01-3A2B90039E8D}" type="presParOf" srcId="{57E52C52-5B36-4BC8-8B30-2DD77283E2EA}" destId="{62A82614-8101-4A10-8867-6F25D3FC63E7}" srcOrd="0" destOrd="0" presId="urn:microsoft.com/office/officeart/2005/8/layout/vList2"/>
    <dgm:cxn modelId="{0580D15F-12F8-431E-AB1E-2FBE926D5FA1}" type="presParOf" srcId="{57E52C52-5B36-4BC8-8B30-2DD77283E2EA}" destId="{03E7EBFF-0267-4E8C-9534-5EE7B5FD4524}" srcOrd="1" destOrd="0" presId="urn:microsoft.com/office/officeart/2005/8/layout/vList2"/>
    <dgm:cxn modelId="{401DEB5D-5EA3-486B-862A-DE5A79630B83}" type="presParOf" srcId="{57E52C52-5B36-4BC8-8B30-2DD77283E2EA}" destId="{985976E2-0A8D-4CCD-91A8-D6D9BD54BB9E}" srcOrd="2" destOrd="0" presId="urn:microsoft.com/office/officeart/2005/8/layout/vList2"/>
    <dgm:cxn modelId="{DF1101C6-1F56-4AA7-965F-2EECE634413F}" type="presParOf" srcId="{57E52C52-5B36-4BC8-8B30-2DD77283E2EA}" destId="{BDEBC357-93A0-4CA5-A393-4D2E8A71D3F3}" srcOrd="3" destOrd="0" presId="urn:microsoft.com/office/officeart/2005/8/layout/vList2"/>
    <dgm:cxn modelId="{34B31383-51B7-4DAE-BC07-AF4313E49B30}" type="presParOf" srcId="{57E52C52-5B36-4BC8-8B30-2DD77283E2EA}" destId="{E87DCE31-BF6D-4E6E-8494-48622C6309AA}" srcOrd="4" destOrd="0" presId="urn:microsoft.com/office/officeart/2005/8/layout/vList2"/>
    <dgm:cxn modelId="{08AC7C38-6D81-4FA1-A190-F7721998892C}" type="presParOf" srcId="{57E52C52-5B36-4BC8-8B30-2DD77283E2EA}" destId="{CA9CC048-CF53-4E17-B583-F22F74150FD1}" srcOrd="5" destOrd="0" presId="urn:microsoft.com/office/officeart/2005/8/layout/vList2"/>
    <dgm:cxn modelId="{E8FE40AE-E2E4-4695-AB5C-46722E3592D7}" type="presParOf" srcId="{57E52C52-5B36-4BC8-8B30-2DD77283E2EA}" destId="{D860B660-4E17-4390-90A4-37DCB0C5FE01}" srcOrd="6" destOrd="0" presId="urn:microsoft.com/office/officeart/2005/8/layout/vList2"/>
    <dgm:cxn modelId="{6854102E-BD3E-4DE0-BDC3-652CC78548CE}" type="presParOf" srcId="{57E52C52-5B36-4BC8-8B30-2DD77283E2EA}" destId="{DB938850-8FA1-4D68-A159-F546E360E97F}" srcOrd="7" destOrd="0" presId="urn:microsoft.com/office/officeart/2005/8/layout/vList2"/>
    <dgm:cxn modelId="{824BA27C-1EDE-465A-A5E1-ADDA484AAFDA}" type="presParOf" srcId="{57E52C52-5B36-4BC8-8B30-2DD77283E2EA}" destId="{A13B06EB-D0DD-4893-B817-AC1134CFFE0D}" srcOrd="8" destOrd="0" presId="urn:microsoft.com/office/officeart/2005/8/layout/vList2"/>
    <dgm:cxn modelId="{CF39120A-56F1-4B0B-91D1-CEC1265EFFFE}" type="presParOf" srcId="{57E52C52-5B36-4BC8-8B30-2DD77283E2EA}" destId="{2E4B0011-8FAF-4306-858D-3A8450AB1000}"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CF4716-F293-41C8-B722-5FB8BE19D5E5}"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952ACDB7-E41F-4C18-9174-463D85757159}">
      <dgm:prSet phldrT="[Text]" custT="1"/>
      <dgm:spPr/>
      <dgm:t>
        <a:bodyPr/>
        <a:lstStyle/>
        <a:p>
          <a:pPr>
            <a:buNone/>
          </a:pPr>
          <a:r>
            <a:rPr lang="en-US" sz="2000" b="1" dirty="0"/>
            <a:t>Number of applicants</a:t>
          </a:r>
          <a:endParaRPr lang="en-US" sz="2000" dirty="0"/>
        </a:p>
      </dgm:t>
    </dgm:pt>
    <dgm:pt modelId="{716A8403-AC13-4EDC-B732-2F3BF4B19869}" type="parTrans" cxnId="{F7AA73CD-1853-4AB2-A164-D2FB341D42EA}">
      <dgm:prSet/>
      <dgm:spPr/>
      <dgm:t>
        <a:bodyPr/>
        <a:lstStyle/>
        <a:p>
          <a:endParaRPr lang="en-US"/>
        </a:p>
      </dgm:t>
    </dgm:pt>
    <dgm:pt modelId="{029CC52B-9A85-426A-A4D7-60957D2E4258}" type="sibTrans" cxnId="{F7AA73CD-1853-4AB2-A164-D2FB341D42EA}">
      <dgm:prSet/>
      <dgm:spPr/>
      <dgm:t>
        <a:bodyPr/>
        <a:lstStyle/>
        <a:p>
          <a:endParaRPr lang="en-US"/>
        </a:p>
      </dgm:t>
    </dgm:pt>
    <dgm:pt modelId="{F1452155-F39E-4528-A9FA-3A8549C67345}">
      <dgm:prSet phldrT="[Text]" custT="1"/>
      <dgm:spPr/>
      <dgm:t>
        <a:bodyPr/>
        <a:lstStyle/>
        <a:p>
          <a:r>
            <a:rPr lang="en-US" sz="2000" b="1" dirty="0"/>
            <a:t>Access to the application</a:t>
          </a:r>
        </a:p>
      </dgm:t>
    </dgm:pt>
    <dgm:pt modelId="{4C0B39E2-8DB0-42D9-992C-9C5A1584D8C1}" type="parTrans" cxnId="{C5AFBD48-EEEC-4F4E-8F4B-FB2236884C5B}">
      <dgm:prSet/>
      <dgm:spPr/>
      <dgm:t>
        <a:bodyPr/>
        <a:lstStyle/>
        <a:p>
          <a:endParaRPr lang="en-US"/>
        </a:p>
      </dgm:t>
    </dgm:pt>
    <dgm:pt modelId="{2A69B69A-7D8D-42A2-8789-3B96C0B16E68}" type="sibTrans" cxnId="{C5AFBD48-EEEC-4F4E-8F4B-FB2236884C5B}">
      <dgm:prSet/>
      <dgm:spPr/>
      <dgm:t>
        <a:bodyPr/>
        <a:lstStyle/>
        <a:p>
          <a:endParaRPr lang="en-US"/>
        </a:p>
      </dgm:t>
    </dgm:pt>
    <dgm:pt modelId="{44B9A6BD-8823-4339-8BF1-644F98571E85}">
      <dgm:prSet phldrT="[Text]" custT="1"/>
      <dgm:spPr/>
      <dgm:t>
        <a:bodyPr/>
        <a:lstStyle/>
        <a:p>
          <a:r>
            <a:rPr lang="en-US" sz="2000" b="1"/>
            <a:t>Timing</a:t>
          </a:r>
        </a:p>
      </dgm:t>
    </dgm:pt>
    <dgm:pt modelId="{99E6E1F1-D08C-416E-8E2B-58ABA791FB2F}" type="parTrans" cxnId="{E160A2DE-A744-403F-A854-BF53FAC4E35D}">
      <dgm:prSet/>
      <dgm:spPr/>
      <dgm:t>
        <a:bodyPr/>
        <a:lstStyle/>
        <a:p>
          <a:endParaRPr lang="en-US"/>
        </a:p>
      </dgm:t>
    </dgm:pt>
    <dgm:pt modelId="{22482120-B6CD-43F3-A83E-20B0CE7F43EF}" type="sibTrans" cxnId="{E160A2DE-A744-403F-A854-BF53FAC4E35D}">
      <dgm:prSet/>
      <dgm:spPr/>
      <dgm:t>
        <a:bodyPr/>
        <a:lstStyle/>
        <a:p>
          <a:endParaRPr lang="en-US"/>
        </a:p>
      </dgm:t>
    </dgm:pt>
    <dgm:pt modelId="{4BA1A937-BD31-414F-9786-EC86CD8A0B3A}">
      <dgm:prSet phldrT="[Text]" custT="1"/>
      <dgm:spPr/>
      <dgm:t>
        <a:bodyPr/>
        <a:lstStyle/>
        <a:p>
          <a:r>
            <a:rPr lang="en-US" sz="2000" b="1" dirty="0"/>
            <a:t>Assessment of content</a:t>
          </a:r>
        </a:p>
      </dgm:t>
    </dgm:pt>
    <dgm:pt modelId="{937571B5-BCA2-4717-82F6-B00CF38F7381}" type="parTrans" cxnId="{054C8FCB-BEFA-488F-AC22-182773D16EA7}">
      <dgm:prSet/>
      <dgm:spPr/>
      <dgm:t>
        <a:bodyPr/>
        <a:lstStyle/>
        <a:p>
          <a:endParaRPr lang="en-US"/>
        </a:p>
      </dgm:t>
    </dgm:pt>
    <dgm:pt modelId="{9B293655-5D3B-4800-A3BC-C288B85CDF1F}" type="sibTrans" cxnId="{054C8FCB-BEFA-488F-AC22-182773D16EA7}">
      <dgm:prSet/>
      <dgm:spPr/>
      <dgm:t>
        <a:bodyPr/>
        <a:lstStyle/>
        <a:p>
          <a:endParaRPr lang="en-US"/>
        </a:p>
      </dgm:t>
    </dgm:pt>
    <dgm:pt modelId="{6D66B828-5A85-4976-9959-DB721F6DCA40}">
      <dgm:prSet custT="1"/>
      <dgm:spPr/>
      <dgm:t>
        <a:bodyPr/>
        <a:lstStyle/>
        <a:p>
          <a:r>
            <a:rPr lang="en-US" sz="1600" dirty="0"/>
            <a:t>Equity Plans - East Side Neighborhood Development Company (ESNDC, 2016) &amp; Baltimore Capital Improvement Plan (BNIA, 2019)</a:t>
          </a:r>
        </a:p>
      </dgm:t>
    </dgm:pt>
    <dgm:pt modelId="{E3802AFE-4AFE-426F-8500-0B22741795FF}" type="parTrans" cxnId="{45261EEA-4C75-44FB-A7E2-6B14332AAAF4}">
      <dgm:prSet/>
      <dgm:spPr/>
      <dgm:t>
        <a:bodyPr/>
        <a:lstStyle/>
        <a:p>
          <a:endParaRPr lang="en-US"/>
        </a:p>
      </dgm:t>
    </dgm:pt>
    <dgm:pt modelId="{2FA48DAE-4536-4B37-ABF2-BB5ACD706928}" type="sibTrans" cxnId="{45261EEA-4C75-44FB-A7E2-6B14332AAAF4}">
      <dgm:prSet/>
      <dgm:spPr/>
      <dgm:t>
        <a:bodyPr/>
        <a:lstStyle/>
        <a:p>
          <a:endParaRPr lang="en-US"/>
        </a:p>
      </dgm:t>
    </dgm:pt>
    <dgm:pt modelId="{B0EE0935-36D5-4103-95C2-F8BDB20DA6EC}">
      <dgm:prSet phldrT="[Text]" custT="1"/>
      <dgm:spPr/>
      <dgm:t>
        <a:bodyPr/>
        <a:lstStyle/>
        <a:p>
          <a:r>
            <a:rPr lang="en-US" sz="1600"/>
            <a:t>Clarity of terminology (e.g., “Community’s capacity” &amp; “Conduct mitigation activities”</a:t>
          </a:r>
        </a:p>
      </dgm:t>
    </dgm:pt>
    <dgm:pt modelId="{22CE1333-AD96-4B70-85E6-146A1F6A0FEE}" type="parTrans" cxnId="{97B16ADC-1234-4831-81EE-048696C3F80B}">
      <dgm:prSet/>
      <dgm:spPr/>
      <dgm:t>
        <a:bodyPr/>
        <a:lstStyle/>
        <a:p>
          <a:endParaRPr lang="en-US"/>
        </a:p>
      </dgm:t>
    </dgm:pt>
    <dgm:pt modelId="{BA41F637-2DF0-46E4-8515-CAF3749621D4}" type="sibTrans" cxnId="{97B16ADC-1234-4831-81EE-048696C3F80B}">
      <dgm:prSet/>
      <dgm:spPr/>
      <dgm:t>
        <a:bodyPr/>
        <a:lstStyle/>
        <a:p>
          <a:endParaRPr lang="en-US"/>
        </a:p>
      </dgm:t>
    </dgm:pt>
    <dgm:pt modelId="{3DAF3793-398D-4EFB-943E-E5BE355823A5}">
      <dgm:prSet phldrT="[Text]" custT="1"/>
      <dgm:spPr/>
      <dgm:t>
        <a:bodyPr/>
        <a:lstStyle/>
        <a:p>
          <a:r>
            <a:rPr lang="en-US" sz="1600" dirty="0"/>
            <a:t>Question about structure - “FEMA expects participating communities to serve as a mentor for future recipients” </a:t>
          </a:r>
        </a:p>
      </dgm:t>
    </dgm:pt>
    <dgm:pt modelId="{47D3CC3A-EA7B-45C1-80F5-47C7F2DA0BB2}" type="parTrans" cxnId="{4FEF6A51-3106-4867-8B0D-9EF9C063581C}">
      <dgm:prSet/>
      <dgm:spPr/>
      <dgm:t>
        <a:bodyPr/>
        <a:lstStyle/>
        <a:p>
          <a:endParaRPr lang="en-US"/>
        </a:p>
      </dgm:t>
    </dgm:pt>
    <dgm:pt modelId="{D868404B-FAEB-43DB-8C09-61D1890C48FE}" type="sibTrans" cxnId="{4FEF6A51-3106-4867-8B0D-9EF9C063581C}">
      <dgm:prSet/>
      <dgm:spPr/>
      <dgm:t>
        <a:bodyPr/>
        <a:lstStyle/>
        <a:p>
          <a:endParaRPr lang="en-US"/>
        </a:p>
      </dgm:t>
    </dgm:pt>
    <dgm:pt modelId="{8464E693-D352-4787-BDC0-D523B6C354EC}">
      <dgm:prSet phldrT="[Text]" custT="1"/>
      <dgm:spPr/>
      <dgm:t>
        <a:bodyPr/>
        <a:lstStyle/>
        <a:p>
          <a:r>
            <a:rPr lang="en-US" sz="1600"/>
            <a:t>September – January</a:t>
          </a:r>
        </a:p>
      </dgm:t>
    </dgm:pt>
    <dgm:pt modelId="{90A26519-466C-47E0-AB59-21A3313C418B}" type="parTrans" cxnId="{8496BC78-E130-4CA3-933E-0E1705C4BEF3}">
      <dgm:prSet/>
      <dgm:spPr/>
      <dgm:t>
        <a:bodyPr/>
        <a:lstStyle/>
        <a:p>
          <a:endParaRPr lang="en-US"/>
        </a:p>
      </dgm:t>
    </dgm:pt>
    <dgm:pt modelId="{7BF21524-BA65-4643-96E5-646EA6B225B8}" type="sibTrans" cxnId="{8496BC78-E130-4CA3-933E-0E1705C4BEF3}">
      <dgm:prSet/>
      <dgm:spPr/>
      <dgm:t>
        <a:bodyPr/>
        <a:lstStyle/>
        <a:p>
          <a:endParaRPr lang="en-US"/>
        </a:p>
      </dgm:t>
    </dgm:pt>
    <dgm:pt modelId="{3E6A0763-C380-416F-8BCA-E6FAFB70FC26}">
      <dgm:prSet phldrT="[Text]" custT="1"/>
      <dgm:spPr/>
      <dgm:t>
        <a:bodyPr/>
        <a:lstStyle/>
        <a:p>
          <a:r>
            <a:rPr lang="en-US" sz="1600"/>
            <a:t>Sense of urgency, WSC (Okun, 2021)</a:t>
          </a:r>
        </a:p>
        <a:p>
          <a:endParaRPr lang="en-US" sz="1600"/>
        </a:p>
      </dgm:t>
    </dgm:pt>
    <dgm:pt modelId="{B7E8E0E7-1FB1-4D1A-9EE3-FEA95EC38610}" type="parTrans" cxnId="{E47F6BB0-1399-474A-8DCF-E7B7A8882469}">
      <dgm:prSet/>
      <dgm:spPr/>
      <dgm:t>
        <a:bodyPr/>
        <a:lstStyle/>
        <a:p>
          <a:endParaRPr lang="en-US"/>
        </a:p>
      </dgm:t>
    </dgm:pt>
    <dgm:pt modelId="{988AFA3A-A366-45D1-B282-3E151F8D7996}" type="sibTrans" cxnId="{E47F6BB0-1399-474A-8DCF-E7B7A8882469}">
      <dgm:prSet/>
      <dgm:spPr/>
      <dgm:t>
        <a:bodyPr/>
        <a:lstStyle/>
        <a:p>
          <a:endParaRPr lang="en-US"/>
        </a:p>
      </dgm:t>
    </dgm:pt>
    <dgm:pt modelId="{16B9BD33-6159-4907-BD64-9E5AA1867EA8}">
      <dgm:prSet phldrT="[Text]" custT="1"/>
      <dgm:spPr/>
      <dgm:t>
        <a:bodyPr/>
        <a:lstStyle/>
        <a:p>
          <a:r>
            <a:rPr lang="en-US" sz="1600" dirty="0"/>
            <a:t>During hurricane season &amp; recovery</a:t>
          </a:r>
        </a:p>
      </dgm:t>
    </dgm:pt>
    <dgm:pt modelId="{1B3ED0C7-497B-4603-99D9-EB18CBE6EA5A}" type="parTrans" cxnId="{5FBEC7EA-804D-4E01-94F6-5323607C2396}">
      <dgm:prSet/>
      <dgm:spPr/>
      <dgm:t>
        <a:bodyPr/>
        <a:lstStyle/>
        <a:p>
          <a:endParaRPr lang="en-US"/>
        </a:p>
      </dgm:t>
    </dgm:pt>
    <dgm:pt modelId="{CEAF6752-2ACC-4675-8BC1-5FC49A3F4E9B}" type="sibTrans" cxnId="{5FBEC7EA-804D-4E01-94F6-5323607C2396}">
      <dgm:prSet/>
      <dgm:spPr/>
      <dgm:t>
        <a:bodyPr/>
        <a:lstStyle/>
        <a:p>
          <a:endParaRPr lang="en-US"/>
        </a:p>
      </dgm:t>
    </dgm:pt>
    <dgm:pt modelId="{A32521B6-87B8-47EA-83BB-5D4859DE2456}">
      <dgm:prSet phldrT="[Text]" custT="1"/>
      <dgm:spPr/>
      <dgm:t>
        <a:bodyPr/>
        <a:lstStyle/>
        <a:p>
          <a:r>
            <a:rPr lang="en-US" sz="1600"/>
            <a:t>Extent of collaboration</a:t>
          </a:r>
        </a:p>
      </dgm:t>
    </dgm:pt>
    <dgm:pt modelId="{6C8A32AE-681D-40CA-8928-63C7130C7224}" type="parTrans" cxnId="{9565A5AA-EF22-42CC-B2A4-3D7BFE85D769}">
      <dgm:prSet/>
      <dgm:spPr/>
      <dgm:t>
        <a:bodyPr/>
        <a:lstStyle/>
        <a:p>
          <a:endParaRPr lang="en-US"/>
        </a:p>
      </dgm:t>
    </dgm:pt>
    <dgm:pt modelId="{438DA7FB-45D5-4C7A-AD97-E8982B7F07D6}" type="sibTrans" cxnId="{9565A5AA-EF22-42CC-B2A4-3D7BFE85D769}">
      <dgm:prSet/>
      <dgm:spPr/>
      <dgm:t>
        <a:bodyPr/>
        <a:lstStyle/>
        <a:p>
          <a:endParaRPr lang="en-US"/>
        </a:p>
      </dgm:t>
    </dgm:pt>
    <dgm:pt modelId="{C6264DFB-1D7D-4174-99A8-46915B3BD9B0}">
      <dgm:prSet phldrT="[Text]" custT="1"/>
      <dgm:spPr/>
      <dgm:t>
        <a:bodyPr/>
        <a:lstStyle/>
        <a:p>
          <a:r>
            <a:rPr lang="en-US" sz="1600" dirty="0"/>
            <a:t>Individualism – White supremacy culture (WSC), which promotes notions of competition over cooperation (Okun, 2021) </a:t>
          </a:r>
        </a:p>
      </dgm:t>
    </dgm:pt>
    <dgm:pt modelId="{FDCD78E7-711D-40FA-8591-40AF1E21BEC2}" type="parTrans" cxnId="{252E782F-110E-48D9-9C9D-7F64E09E0980}">
      <dgm:prSet/>
      <dgm:spPr/>
      <dgm:t>
        <a:bodyPr/>
        <a:lstStyle/>
        <a:p>
          <a:endParaRPr lang="en-US"/>
        </a:p>
      </dgm:t>
    </dgm:pt>
    <dgm:pt modelId="{43870583-F563-4900-89A9-DC863BB73AE2}" type="sibTrans" cxnId="{252E782F-110E-48D9-9C9D-7F64E09E0980}">
      <dgm:prSet/>
      <dgm:spPr/>
      <dgm:t>
        <a:bodyPr/>
        <a:lstStyle/>
        <a:p>
          <a:endParaRPr lang="en-US"/>
        </a:p>
      </dgm:t>
    </dgm:pt>
    <dgm:pt modelId="{D1D480F5-1FF3-419C-A9AD-B83AA0408FD4}">
      <dgm:prSet custT="1"/>
      <dgm:spPr/>
      <dgm:t>
        <a:bodyPr/>
        <a:lstStyle/>
        <a:p>
          <a:r>
            <a:rPr lang="en-US" sz="1600" dirty="0"/>
            <a:t>Equity/Justice at the forefront </a:t>
          </a:r>
        </a:p>
      </dgm:t>
    </dgm:pt>
    <dgm:pt modelId="{56DF7FDC-62C1-42AB-B13A-98D27FA6CD3B}" type="parTrans" cxnId="{ED3D899C-4D93-4E0F-9A0E-B647D45A9E09}">
      <dgm:prSet/>
      <dgm:spPr/>
      <dgm:t>
        <a:bodyPr/>
        <a:lstStyle/>
        <a:p>
          <a:endParaRPr lang="en-US"/>
        </a:p>
      </dgm:t>
    </dgm:pt>
    <dgm:pt modelId="{815D9640-B72C-4CA6-83F2-A1C430A4E8DA}" type="sibTrans" cxnId="{ED3D899C-4D93-4E0F-9A0E-B647D45A9E09}">
      <dgm:prSet/>
      <dgm:spPr/>
      <dgm:t>
        <a:bodyPr/>
        <a:lstStyle/>
        <a:p>
          <a:endParaRPr lang="en-US"/>
        </a:p>
      </dgm:t>
    </dgm:pt>
    <dgm:pt modelId="{0A30A508-003E-4D17-B989-2C48FE155456}" type="pres">
      <dgm:prSet presAssocID="{25CF4716-F293-41C8-B722-5FB8BE19D5E5}" presName="diagram" presStyleCnt="0">
        <dgm:presLayoutVars>
          <dgm:dir/>
          <dgm:resizeHandles val="exact"/>
        </dgm:presLayoutVars>
      </dgm:prSet>
      <dgm:spPr/>
      <dgm:t>
        <a:bodyPr/>
        <a:lstStyle/>
        <a:p>
          <a:endParaRPr lang="en-US"/>
        </a:p>
      </dgm:t>
    </dgm:pt>
    <dgm:pt modelId="{FDC6CC5B-4F50-4768-9B45-3AF9D34692D3}" type="pres">
      <dgm:prSet presAssocID="{952ACDB7-E41F-4C18-9174-463D85757159}" presName="node" presStyleLbl="node1" presStyleIdx="0" presStyleCnt="4">
        <dgm:presLayoutVars>
          <dgm:bulletEnabled val="1"/>
        </dgm:presLayoutVars>
      </dgm:prSet>
      <dgm:spPr/>
      <dgm:t>
        <a:bodyPr/>
        <a:lstStyle/>
        <a:p>
          <a:endParaRPr lang="en-US"/>
        </a:p>
      </dgm:t>
    </dgm:pt>
    <dgm:pt modelId="{90CEE36B-C9F1-4AC4-8687-EEF38252CECE}" type="pres">
      <dgm:prSet presAssocID="{029CC52B-9A85-426A-A4D7-60957D2E4258}" presName="sibTrans" presStyleCnt="0"/>
      <dgm:spPr/>
    </dgm:pt>
    <dgm:pt modelId="{4FD17644-CB0F-4AF5-93ED-278496DA3A4C}" type="pres">
      <dgm:prSet presAssocID="{F1452155-F39E-4528-A9FA-3A8549C67345}" presName="node" presStyleLbl="node1" presStyleIdx="1" presStyleCnt="4">
        <dgm:presLayoutVars>
          <dgm:bulletEnabled val="1"/>
        </dgm:presLayoutVars>
      </dgm:prSet>
      <dgm:spPr/>
      <dgm:t>
        <a:bodyPr/>
        <a:lstStyle/>
        <a:p>
          <a:endParaRPr lang="en-US"/>
        </a:p>
      </dgm:t>
    </dgm:pt>
    <dgm:pt modelId="{A09BE0A8-6166-420F-8234-BF2F88D969D5}" type="pres">
      <dgm:prSet presAssocID="{2A69B69A-7D8D-42A2-8789-3B96C0B16E68}" presName="sibTrans" presStyleCnt="0"/>
      <dgm:spPr/>
    </dgm:pt>
    <dgm:pt modelId="{A780117A-A773-4475-8349-D6E5B56BE494}" type="pres">
      <dgm:prSet presAssocID="{44B9A6BD-8823-4339-8BF1-644F98571E85}" presName="node" presStyleLbl="node1" presStyleIdx="2" presStyleCnt="4">
        <dgm:presLayoutVars>
          <dgm:bulletEnabled val="1"/>
        </dgm:presLayoutVars>
      </dgm:prSet>
      <dgm:spPr/>
      <dgm:t>
        <a:bodyPr/>
        <a:lstStyle/>
        <a:p>
          <a:endParaRPr lang="en-US"/>
        </a:p>
      </dgm:t>
    </dgm:pt>
    <dgm:pt modelId="{E77A6E52-D546-4EB1-A39D-2D5E9A2665BD}" type="pres">
      <dgm:prSet presAssocID="{22482120-B6CD-43F3-A83E-20B0CE7F43EF}" presName="sibTrans" presStyleCnt="0"/>
      <dgm:spPr/>
    </dgm:pt>
    <dgm:pt modelId="{D5CD0940-C1BD-41D3-86E7-A1DBF4E2238A}" type="pres">
      <dgm:prSet presAssocID="{4BA1A937-BD31-414F-9786-EC86CD8A0B3A}" presName="node" presStyleLbl="node1" presStyleIdx="3" presStyleCnt="4">
        <dgm:presLayoutVars>
          <dgm:bulletEnabled val="1"/>
        </dgm:presLayoutVars>
      </dgm:prSet>
      <dgm:spPr/>
      <dgm:t>
        <a:bodyPr/>
        <a:lstStyle/>
        <a:p>
          <a:endParaRPr lang="en-US"/>
        </a:p>
      </dgm:t>
    </dgm:pt>
  </dgm:ptLst>
  <dgm:cxnLst>
    <dgm:cxn modelId="{0777081A-344D-4048-8B43-B31D3CD876C4}" type="presOf" srcId="{3E6A0763-C380-416F-8BCA-E6FAFB70FC26}" destId="{A780117A-A773-4475-8349-D6E5B56BE494}" srcOrd="0" destOrd="3" presId="urn:microsoft.com/office/officeart/2005/8/layout/default"/>
    <dgm:cxn modelId="{2B85A1DE-932A-4C72-AB95-736F5DD7F94A}" type="presOf" srcId="{25CF4716-F293-41C8-B722-5FB8BE19D5E5}" destId="{0A30A508-003E-4D17-B989-2C48FE155456}" srcOrd="0" destOrd="0" presId="urn:microsoft.com/office/officeart/2005/8/layout/default"/>
    <dgm:cxn modelId="{5FBEC7EA-804D-4E01-94F6-5323607C2396}" srcId="{44B9A6BD-8823-4339-8BF1-644F98571E85}" destId="{16B9BD33-6159-4907-BD64-9E5AA1867EA8}" srcOrd="1" destOrd="0" parTransId="{1B3ED0C7-497B-4603-99D9-EB18CBE6EA5A}" sibTransId="{CEAF6752-2ACC-4675-8BC1-5FC49A3F4E9B}"/>
    <dgm:cxn modelId="{B3D13E29-6CB6-4491-B83D-CAD506ACB18E}" type="presOf" srcId="{6D66B828-5A85-4976-9959-DB721F6DCA40}" destId="{FDC6CC5B-4F50-4768-9B45-3AF9D34692D3}" srcOrd="0" destOrd="2" presId="urn:microsoft.com/office/officeart/2005/8/layout/default"/>
    <dgm:cxn modelId="{054C8FCB-BEFA-488F-AC22-182773D16EA7}" srcId="{25CF4716-F293-41C8-B722-5FB8BE19D5E5}" destId="{4BA1A937-BD31-414F-9786-EC86CD8A0B3A}" srcOrd="3" destOrd="0" parTransId="{937571B5-BCA2-4717-82F6-B00CF38F7381}" sibTransId="{9B293655-5D3B-4800-A3BC-C288B85CDF1F}"/>
    <dgm:cxn modelId="{5317F1A1-1E4D-4617-94C6-0056DB2B274F}" type="presOf" srcId="{44B9A6BD-8823-4339-8BF1-644F98571E85}" destId="{A780117A-A773-4475-8349-D6E5B56BE494}" srcOrd="0" destOrd="0" presId="urn:microsoft.com/office/officeart/2005/8/layout/default"/>
    <dgm:cxn modelId="{DD6ED078-7ED0-4974-8D26-2C9E7F510E23}" type="presOf" srcId="{4BA1A937-BD31-414F-9786-EC86CD8A0B3A}" destId="{D5CD0940-C1BD-41D3-86E7-A1DBF4E2238A}" srcOrd="0" destOrd="0" presId="urn:microsoft.com/office/officeart/2005/8/layout/default"/>
    <dgm:cxn modelId="{F7AA73CD-1853-4AB2-A164-D2FB341D42EA}" srcId="{25CF4716-F293-41C8-B722-5FB8BE19D5E5}" destId="{952ACDB7-E41F-4C18-9174-463D85757159}" srcOrd="0" destOrd="0" parTransId="{716A8403-AC13-4EDC-B732-2F3BF4B19869}" sibTransId="{029CC52B-9A85-426A-A4D7-60957D2E4258}"/>
    <dgm:cxn modelId="{1736126A-3A3F-4401-AA2F-7498A3289944}" type="presOf" srcId="{3DAF3793-398D-4EFB-943E-E5BE355823A5}" destId="{D5CD0940-C1BD-41D3-86E7-A1DBF4E2238A}" srcOrd="0" destOrd="2" presId="urn:microsoft.com/office/officeart/2005/8/layout/default"/>
    <dgm:cxn modelId="{8496BC78-E130-4CA3-933E-0E1705C4BEF3}" srcId="{44B9A6BD-8823-4339-8BF1-644F98571E85}" destId="{8464E693-D352-4787-BDC0-D523B6C354EC}" srcOrd="0" destOrd="0" parTransId="{90A26519-466C-47E0-AB59-21A3313C418B}" sibTransId="{7BF21524-BA65-4643-96E5-646EA6B225B8}"/>
    <dgm:cxn modelId="{4FEF6A51-3106-4867-8B0D-9EF9C063581C}" srcId="{4BA1A937-BD31-414F-9786-EC86CD8A0B3A}" destId="{3DAF3793-398D-4EFB-943E-E5BE355823A5}" srcOrd="1" destOrd="0" parTransId="{47D3CC3A-EA7B-45C1-80F5-47C7F2DA0BB2}" sibTransId="{D868404B-FAEB-43DB-8C09-61D1890C48FE}"/>
    <dgm:cxn modelId="{1DBC8545-91EC-4C5D-9A01-B09B9B452D02}" type="presOf" srcId="{A32521B6-87B8-47EA-83BB-5D4859DE2456}" destId="{4FD17644-CB0F-4AF5-93ED-278496DA3A4C}" srcOrd="0" destOrd="1" presId="urn:microsoft.com/office/officeart/2005/8/layout/default"/>
    <dgm:cxn modelId="{E47F6BB0-1399-474A-8DCF-E7B7A8882469}" srcId="{44B9A6BD-8823-4339-8BF1-644F98571E85}" destId="{3E6A0763-C380-416F-8BCA-E6FAFB70FC26}" srcOrd="2" destOrd="0" parTransId="{B7E8E0E7-1FB1-4D1A-9EE3-FEA95EC38610}" sibTransId="{988AFA3A-A366-45D1-B282-3E151F8D7996}"/>
    <dgm:cxn modelId="{C5AFBD48-EEEC-4F4E-8F4B-FB2236884C5B}" srcId="{25CF4716-F293-41C8-B722-5FB8BE19D5E5}" destId="{F1452155-F39E-4528-A9FA-3A8549C67345}" srcOrd="1" destOrd="0" parTransId="{4C0B39E2-8DB0-42D9-992C-9C5A1584D8C1}" sibTransId="{2A69B69A-7D8D-42A2-8789-3B96C0B16E68}"/>
    <dgm:cxn modelId="{97B16ADC-1234-4831-81EE-048696C3F80B}" srcId="{4BA1A937-BD31-414F-9786-EC86CD8A0B3A}" destId="{B0EE0935-36D5-4103-95C2-F8BDB20DA6EC}" srcOrd="0" destOrd="0" parTransId="{22CE1333-AD96-4B70-85E6-146A1F6A0FEE}" sibTransId="{BA41F637-2DF0-46E4-8515-CAF3749621D4}"/>
    <dgm:cxn modelId="{A8501A49-3FEE-4BFA-92BF-5E5A763D73A1}" type="presOf" srcId="{D1D480F5-1FF3-419C-A9AD-B83AA0408FD4}" destId="{FDC6CC5B-4F50-4768-9B45-3AF9D34692D3}" srcOrd="0" destOrd="1" presId="urn:microsoft.com/office/officeart/2005/8/layout/default"/>
    <dgm:cxn modelId="{CA0A5059-9FC0-4FA1-9D20-CC42B4006B2B}" type="presOf" srcId="{F1452155-F39E-4528-A9FA-3A8549C67345}" destId="{4FD17644-CB0F-4AF5-93ED-278496DA3A4C}" srcOrd="0" destOrd="0" presId="urn:microsoft.com/office/officeart/2005/8/layout/default"/>
    <dgm:cxn modelId="{E160A2DE-A744-403F-A854-BF53FAC4E35D}" srcId="{25CF4716-F293-41C8-B722-5FB8BE19D5E5}" destId="{44B9A6BD-8823-4339-8BF1-644F98571E85}" srcOrd="2" destOrd="0" parTransId="{99E6E1F1-D08C-416E-8E2B-58ABA791FB2F}" sibTransId="{22482120-B6CD-43F3-A83E-20B0CE7F43EF}"/>
    <dgm:cxn modelId="{C2D13DE0-DD39-4C70-8B9B-1E62C4C72D12}" type="presOf" srcId="{C6264DFB-1D7D-4174-99A8-46915B3BD9B0}" destId="{4FD17644-CB0F-4AF5-93ED-278496DA3A4C}" srcOrd="0" destOrd="2" presId="urn:microsoft.com/office/officeart/2005/8/layout/default"/>
    <dgm:cxn modelId="{1FAC3C38-EF13-46CE-891D-9DC20CB72F27}" type="presOf" srcId="{952ACDB7-E41F-4C18-9174-463D85757159}" destId="{FDC6CC5B-4F50-4768-9B45-3AF9D34692D3}" srcOrd="0" destOrd="0" presId="urn:microsoft.com/office/officeart/2005/8/layout/default"/>
    <dgm:cxn modelId="{45261EEA-4C75-44FB-A7E2-6B14332AAAF4}" srcId="{952ACDB7-E41F-4C18-9174-463D85757159}" destId="{6D66B828-5A85-4976-9959-DB721F6DCA40}" srcOrd="1" destOrd="0" parTransId="{E3802AFE-4AFE-426F-8500-0B22741795FF}" sibTransId="{2FA48DAE-4536-4B37-ABF2-BB5ACD706928}"/>
    <dgm:cxn modelId="{B85CFD5E-13F1-4B35-8734-FC8EA4B8582A}" type="presOf" srcId="{16B9BD33-6159-4907-BD64-9E5AA1867EA8}" destId="{A780117A-A773-4475-8349-D6E5B56BE494}" srcOrd="0" destOrd="2" presId="urn:microsoft.com/office/officeart/2005/8/layout/default"/>
    <dgm:cxn modelId="{E260ECD2-DF74-426C-B820-439667E6D876}" type="presOf" srcId="{8464E693-D352-4787-BDC0-D523B6C354EC}" destId="{A780117A-A773-4475-8349-D6E5B56BE494}" srcOrd="0" destOrd="1" presId="urn:microsoft.com/office/officeart/2005/8/layout/default"/>
    <dgm:cxn modelId="{ED3D899C-4D93-4E0F-9A0E-B647D45A9E09}" srcId="{952ACDB7-E41F-4C18-9174-463D85757159}" destId="{D1D480F5-1FF3-419C-A9AD-B83AA0408FD4}" srcOrd="0" destOrd="0" parTransId="{56DF7FDC-62C1-42AB-B13A-98D27FA6CD3B}" sibTransId="{815D9640-B72C-4CA6-83F2-A1C430A4E8DA}"/>
    <dgm:cxn modelId="{1DB5E380-9A4B-4F1E-8F00-42261949F2C7}" type="presOf" srcId="{B0EE0935-36D5-4103-95C2-F8BDB20DA6EC}" destId="{D5CD0940-C1BD-41D3-86E7-A1DBF4E2238A}" srcOrd="0" destOrd="1" presId="urn:microsoft.com/office/officeart/2005/8/layout/default"/>
    <dgm:cxn modelId="{252E782F-110E-48D9-9C9D-7F64E09E0980}" srcId="{F1452155-F39E-4528-A9FA-3A8549C67345}" destId="{C6264DFB-1D7D-4174-99A8-46915B3BD9B0}" srcOrd="1" destOrd="0" parTransId="{FDCD78E7-711D-40FA-8591-40AF1E21BEC2}" sibTransId="{43870583-F563-4900-89A9-DC863BB73AE2}"/>
    <dgm:cxn modelId="{9565A5AA-EF22-42CC-B2A4-3D7BFE85D769}" srcId="{F1452155-F39E-4528-A9FA-3A8549C67345}" destId="{A32521B6-87B8-47EA-83BB-5D4859DE2456}" srcOrd="0" destOrd="0" parTransId="{6C8A32AE-681D-40CA-8928-63C7130C7224}" sibTransId="{438DA7FB-45D5-4C7A-AD97-E8982B7F07D6}"/>
    <dgm:cxn modelId="{6E85CF36-C46E-4E94-B54D-694BE38EA4DB}" type="presParOf" srcId="{0A30A508-003E-4D17-B989-2C48FE155456}" destId="{FDC6CC5B-4F50-4768-9B45-3AF9D34692D3}" srcOrd="0" destOrd="0" presId="urn:microsoft.com/office/officeart/2005/8/layout/default"/>
    <dgm:cxn modelId="{BB390159-6FA6-4958-B5B1-9CA442B4FCF3}" type="presParOf" srcId="{0A30A508-003E-4D17-B989-2C48FE155456}" destId="{90CEE36B-C9F1-4AC4-8687-EEF38252CECE}" srcOrd="1" destOrd="0" presId="urn:microsoft.com/office/officeart/2005/8/layout/default"/>
    <dgm:cxn modelId="{C28C08FD-D142-4A22-8A20-5C0C6FA95462}" type="presParOf" srcId="{0A30A508-003E-4D17-B989-2C48FE155456}" destId="{4FD17644-CB0F-4AF5-93ED-278496DA3A4C}" srcOrd="2" destOrd="0" presId="urn:microsoft.com/office/officeart/2005/8/layout/default"/>
    <dgm:cxn modelId="{5D87A674-9F16-497B-9BC0-0DFFBFB07F85}" type="presParOf" srcId="{0A30A508-003E-4D17-B989-2C48FE155456}" destId="{A09BE0A8-6166-420F-8234-BF2F88D969D5}" srcOrd="3" destOrd="0" presId="urn:microsoft.com/office/officeart/2005/8/layout/default"/>
    <dgm:cxn modelId="{CE279A8C-C7F6-4C94-B806-F19B1C2FCC99}" type="presParOf" srcId="{0A30A508-003E-4D17-B989-2C48FE155456}" destId="{A780117A-A773-4475-8349-D6E5B56BE494}" srcOrd="4" destOrd="0" presId="urn:microsoft.com/office/officeart/2005/8/layout/default"/>
    <dgm:cxn modelId="{26D8B3A0-4020-4440-A96F-4410DCD45221}" type="presParOf" srcId="{0A30A508-003E-4D17-B989-2C48FE155456}" destId="{E77A6E52-D546-4EB1-A39D-2D5E9A2665BD}" srcOrd="5" destOrd="0" presId="urn:microsoft.com/office/officeart/2005/8/layout/default"/>
    <dgm:cxn modelId="{04A601BD-E47F-4870-B0AF-1EA164F91EFD}" type="presParOf" srcId="{0A30A508-003E-4D17-B989-2C48FE155456}" destId="{D5CD0940-C1BD-41D3-86E7-A1DBF4E2238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AB69F-65FD-4B3C-9B98-A112D35037BE}">
      <dsp:nvSpPr>
        <dsp:cNvPr id="0" name=""/>
        <dsp:cNvSpPr/>
      </dsp:nvSpPr>
      <dsp:spPr>
        <a:xfrm>
          <a:off x="3559" y="881801"/>
          <a:ext cx="1732596" cy="119375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6000" b="-46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54067-0AD8-4F4F-91E4-1C5E9C760124}">
      <dsp:nvSpPr>
        <dsp:cNvPr id="0" name=""/>
        <dsp:cNvSpPr/>
      </dsp:nvSpPr>
      <dsp:spPr>
        <a:xfrm>
          <a:off x="3559" y="2075560"/>
          <a:ext cx="1732596" cy="64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sz="1700" kern="1200" dirty="0"/>
            <a:t>Cassandra R. Davis, Ph.D.</a:t>
          </a:r>
        </a:p>
      </dsp:txBody>
      <dsp:txXfrm>
        <a:off x="3559" y="2075560"/>
        <a:ext cx="1732596" cy="642793"/>
      </dsp:txXfrm>
    </dsp:sp>
    <dsp:sp modelId="{6B130DA1-D603-4295-8D90-D8BB8CFEECE2}">
      <dsp:nvSpPr>
        <dsp:cNvPr id="0" name=""/>
        <dsp:cNvSpPr/>
      </dsp:nvSpPr>
      <dsp:spPr>
        <a:xfrm>
          <a:off x="1909488" y="881801"/>
          <a:ext cx="1732596" cy="119375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EF1FCA-8E34-46FF-A8C0-B04066875127}">
      <dsp:nvSpPr>
        <dsp:cNvPr id="0" name=""/>
        <dsp:cNvSpPr/>
      </dsp:nvSpPr>
      <dsp:spPr>
        <a:xfrm>
          <a:off x="1909488" y="2075560"/>
          <a:ext cx="1732596" cy="64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sz="1700" kern="1200" dirty="0"/>
            <a:t>Philip Berke, Ph.D.</a:t>
          </a:r>
        </a:p>
      </dsp:txBody>
      <dsp:txXfrm>
        <a:off x="1909488" y="2075560"/>
        <a:ext cx="1732596" cy="642793"/>
      </dsp:txXfrm>
    </dsp:sp>
    <dsp:sp modelId="{1734F021-BF71-4629-9922-C3B44D4DC0CC}">
      <dsp:nvSpPr>
        <dsp:cNvPr id="0" name=""/>
        <dsp:cNvSpPr/>
      </dsp:nvSpPr>
      <dsp:spPr>
        <a:xfrm>
          <a:off x="3815418" y="881801"/>
          <a:ext cx="1732596" cy="119375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3000" b="-23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8C3196-08E0-48E6-8851-2838342FFF5D}">
      <dsp:nvSpPr>
        <dsp:cNvPr id="0" name=""/>
        <dsp:cNvSpPr/>
      </dsp:nvSpPr>
      <dsp:spPr>
        <a:xfrm>
          <a:off x="3815418" y="2075560"/>
          <a:ext cx="1732596" cy="64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sz="1700" kern="1200" dirty="0"/>
            <a:t>Diamond </a:t>
          </a:r>
          <a:r>
            <a:rPr lang="en-US" sz="1700" kern="1200" dirty="0" err="1"/>
            <a:t>Ebanks</a:t>
          </a:r>
          <a:r>
            <a:rPr lang="en-US" sz="1700" kern="1200" dirty="0"/>
            <a:t> Holloman, M.S.</a:t>
          </a:r>
        </a:p>
      </dsp:txBody>
      <dsp:txXfrm>
        <a:off x="3815418" y="2075560"/>
        <a:ext cx="1732596" cy="642793"/>
      </dsp:txXfrm>
    </dsp:sp>
    <dsp:sp modelId="{4AC7C12A-EC51-4B24-B267-3677ABF42EED}">
      <dsp:nvSpPr>
        <dsp:cNvPr id="0" name=""/>
        <dsp:cNvSpPr/>
      </dsp:nvSpPr>
      <dsp:spPr>
        <a:xfrm>
          <a:off x="5721347" y="881801"/>
          <a:ext cx="1732596" cy="1193759"/>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2664ED-8C89-4E07-858E-1AB9DF11D71A}">
      <dsp:nvSpPr>
        <dsp:cNvPr id="0" name=""/>
        <dsp:cNvSpPr/>
      </dsp:nvSpPr>
      <dsp:spPr>
        <a:xfrm>
          <a:off x="5721347" y="2075560"/>
          <a:ext cx="1732596" cy="64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sz="1700" kern="1200" dirty="0"/>
            <a:t>Megan R. Griffard, M.A.</a:t>
          </a:r>
        </a:p>
      </dsp:txBody>
      <dsp:txXfrm>
        <a:off x="5721347" y="2075560"/>
        <a:ext cx="1732596" cy="642793"/>
      </dsp:txXfrm>
    </dsp:sp>
    <dsp:sp modelId="{37038397-B6D4-4371-B67D-A1C2CB8AEEC7}">
      <dsp:nvSpPr>
        <dsp:cNvPr id="0" name=""/>
        <dsp:cNvSpPr/>
      </dsp:nvSpPr>
      <dsp:spPr>
        <a:xfrm>
          <a:off x="7627276" y="881801"/>
          <a:ext cx="1732596" cy="119375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59000" b="-59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9FF83-E46C-4182-B04C-6CBD78230C9E}">
      <dsp:nvSpPr>
        <dsp:cNvPr id="0" name=""/>
        <dsp:cNvSpPr/>
      </dsp:nvSpPr>
      <dsp:spPr>
        <a:xfrm>
          <a:off x="7627276" y="2075560"/>
          <a:ext cx="1732596" cy="64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sz="1700" kern="1200" dirty="0"/>
            <a:t>Sarah Haynes</a:t>
          </a:r>
        </a:p>
      </dsp:txBody>
      <dsp:txXfrm>
        <a:off x="7627276" y="2075560"/>
        <a:ext cx="1732596" cy="642793"/>
      </dsp:txXfrm>
    </dsp:sp>
    <dsp:sp modelId="{35FBAB05-1DFB-4339-B56F-2E76FAAE0F9A}">
      <dsp:nvSpPr>
        <dsp:cNvPr id="0" name=""/>
        <dsp:cNvSpPr/>
      </dsp:nvSpPr>
      <dsp:spPr>
        <a:xfrm>
          <a:off x="9533205" y="881801"/>
          <a:ext cx="1732596" cy="1193759"/>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000" r="-1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9C1E10-087E-427C-AB51-15847FC20108}">
      <dsp:nvSpPr>
        <dsp:cNvPr id="0" name=""/>
        <dsp:cNvSpPr/>
      </dsp:nvSpPr>
      <dsp:spPr>
        <a:xfrm>
          <a:off x="9533205" y="2075560"/>
          <a:ext cx="1732596" cy="64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sz="1700" kern="1200" dirty="0"/>
            <a:t>Evan Johnson, Ph.D.</a:t>
          </a:r>
        </a:p>
      </dsp:txBody>
      <dsp:txXfrm>
        <a:off x="9533205" y="2075560"/>
        <a:ext cx="1732596" cy="642793"/>
      </dsp:txXfrm>
    </dsp:sp>
    <dsp:sp modelId="{35AB5FE7-CAB3-4BA0-857B-6CABFC9686CB}">
      <dsp:nvSpPr>
        <dsp:cNvPr id="0" name=""/>
        <dsp:cNvSpPr/>
      </dsp:nvSpPr>
      <dsp:spPr>
        <a:xfrm>
          <a:off x="3559" y="2891613"/>
          <a:ext cx="1732596" cy="119375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t="-47000" b="-47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57692-023E-4C82-B86B-0A6837D313ED}">
      <dsp:nvSpPr>
        <dsp:cNvPr id="0" name=""/>
        <dsp:cNvSpPr/>
      </dsp:nvSpPr>
      <dsp:spPr>
        <a:xfrm>
          <a:off x="3559" y="4085372"/>
          <a:ext cx="1732596" cy="64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sz="1700" kern="1200" dirty="0"/>
            <a:t>Zeynab Warraich</a:t>
          </a:r>
        </a:p>
      </dsp:txBody>
      <dsp:txXfrm>
        <a:off x="3559" y="4085372"/>
        <a:ext cx="1732596" cy="642793"/>
      </dsp:txXfrm>
    </dsp:sp>
    <dsp:sp modelId="{D9526FD1-60F0-4520-8EE8-79F6775EC5F0}">
      <dsp:nvSpPr>
        <dsp:cNvPr id="0" name=""/>
        <dsp:cNvSpPr/>
      </dsp:nvSpPr>
      <dsp:spPr>
        <a:xfrm>
          <a:off x="1909488" y="2891613"/>
          <a:ext cx="1732596" cy="1193759"/>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59000" b="-59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9A7DE-856C-4004-9FD7-4186C3588EB5}">
      <dsp:nvSpPr>
        <dsp:cNvPr id="0" name=""/>
        <dsp:cNvSpPr/>
      </dsp:nvSpPr>
      <dsp:spPr>
        <a:xfrm>
          <a:off x="1909488" y="4085372"/>
          <a:ext cx="1732596" cy="64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sz="1700" kern="1200" dirty="0"/>
            <a:t>Lesli Crisostomo-Morales</a:t>
          </a:r>
        </a:p>
      </dsp:txBody>
      <dsp:txXfrm>
        <a:off x="1909488" y="4085372"/>
        <a:ext cx="1732596" cy="642793"/>
      </dsp:txXfrm>
    </dsp:sp>
    <dsp:sp modelId="{32FDB136-19AE-415C-8023-E8B8FDEBA78D}">
      <dsp:nvSpPr>
        <dsp:cNvPr id="0" name=""/>
        <dsp:cNvSpPr/>
      </dsp:nvSpPr>
      <dsp:spPr>
        <a:xfrm>
          <a:off x="3815418" y="2891613"/>
          <a:ext cx="1732596" cy="1193759"/>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t="-26000" b="-26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4CF649-448C-4E90-B11D-C40CB8FF8D08}">
      <dsp:nvSpPr>
        <dsp:cNvPr id="0" name=""/>
        <dsp:cNvSpPr/>
      </dsp:nvSpPr>
      <dsp:spPr>
        <a:xfrm>
          <a:off x="3815418" y="4085372"/>
          <a:ext cx="1732596" cy="64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sz="1700" kern="1200" dirty="0"/>
            <a:t>Dede Goulda Gbikpi Benissan</a:t>
          </a:r>
        </a:p>
      </dsp:txBody>
      <dsp:txXfrm>
        <a:off x="3815418" y="4085372"/>
        <a:ext cx="1732596" cy="642793"/>
      </dsp:txXfrm>
    </dsp:sp>
    <dsp:sp modelId="{9D9EA809-D4DB-4255-A9B5-85423F276392}">
      <dsp:nvSpPr>
        <dsp:cNvPr id="0" name=""/>
        <dsp:cNvSpPr/>
      </dsp:nvSpPr>
      <dsp:spPr>
        <a:xfrm>
          <a:off x="5721347" y="2891613"/>
          <a:ext cx="1732596" cy="1193759"/>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41000" b="-41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3C02C7-AD6B-4265-9331-C2720A07C823}">
      <dsp:nvSpPr>
        <dsp:cNvPr id="0" name=""/>
        <dsp:cNvSpPr/>
      </dsp:nvSpPr>
      <dsp:spPr>
        <a:xfrm>
          <a:off x="5721347" y="4085372"/>
          <a:ext cx="1732596" cy="64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sz="1700" kern="1200" dirty="0"/>
            <a:t>Christian Gillespy</a:t>
          </a:r>
        </a:p>
      </dsp:txBody>
      <dsp:txXfrm>
        <a:off x="5721347" y="4085372"/>
        <a:ext cx="1732596" cy="642793"/>
      </dsp:txXfrm>
    </dsp:sp>
    <dsp:sp modelId="{DFCFEFB8-8313-4ED0-84F5-3D3B43FE80E3}">
      <dsp:nvSpPr>
        <dsp:cNvPr id="0" name=""/>
        <dsp:cNvSpPr/>
      </dsp:nvSpPr>
      <dsp:spPr>
        <a:xfrm>
          <a:off x="7627276" y="2891613"/>
          <a:ext cx="1732596" cy="1193759"/>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t="-52000" b="-52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944305-A541-4E12-8554-0D87E24D5B8C}">
      <dsp:nvSpPr>
        <dsp:cNvPr id="0" name=""/>
        <dsp:cNvSpPr/>
      </dsp:nvSpPr>
      <dsp:spPr>
        <a:xfrm>
          <a:off x="7627276" y="4085372"/>
          <a:ext cx="1732596" cy="64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sz="1700" kern="1200" dirty="0"/>
            <a:t>William “Jack” Butterfield</a:t>
          </a:r>
        </a:p>
      </dsp:txBody>
      <dsp:txXfrm>
        <a:off x="7627276" y="4085372"/>
        <a:ext cx="1732596" cy="642793"/>
      </dsp:txXfrm>
    </dsp:sp>
    <dsp:sp modelId="{3881ABF3-2035-45C8-8B7F-BA6E3C90DC46}">
      <dsp:nvSpPr>
        <dsp:cNvPr id="0" name=""/>
        <dsp:cNvSpPr/>
      </dsp:nvSpPr>
      <dsp:spPr>
        <a:xfrm>
          <a:off x="9533205" y="2891613"/>
          <a:ext cx="1732596" cy="1193759"/>
        </a:xfrm>
        <a:prstGeom prst="rect">
          <a:avLst/>
        </a:prstGeom>
        <a:blipFill>
          <a:blip xmlns:r="http://schemas.openxmlformats.org/officeDocument/2006/relationships" r:embed="rId12" cstate="print">
            <a:extLst>
              <a:ext uri="{28A0092B-C50C-407E-A947-70E740481C1C}">
                <a14:useLocalDpi xmlns:a14="http://schemas.microsoft.com/office/drawing/2010/main" val="0"/>
              </a:ext>
            </a:extLst>
          </a:blip>
          <a:srcRect/>
          <a:stretch>
            <a:fillRect t="-16000" b="-16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1CFAC8-DDD8-412C-B9A7-BDB11A35F729}">
      <dsp:nvSpPr>
        <dsp:cNvPr id="0" name=""/>
        <dsp:cNvSpPr/>
      </dsp:nvSpPr>
      <dsp:spPr>
        <a:xfrm>
          <a:off x="9533205" y="4085372"/>
          <a:ext cx="1732596" cy="64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lvl="0" algn="ctr" defTabSz="755650">
            <a:lnSpc>
              <a:spcPct val="90000"/>
            </a:lnSpc>
            <a:spcBef>
              <a:spcPct val="0"/>
            </a:spcBef>
            <a:spcAft>
              <a:spcPct val="35000"/>
            </a:spcAft>
          </a:pPr>
          <a:r>
            <a:rPr lang="en-US" sz="1700" kern="1200" dirty="0"/>
            <a:t>Emily Rakes</a:t>
          </a:r>
        </a:p>
      </dsp:txBody>
      <dsp:txXfrm>
        <a:off x="9533205" y="4085372"/>
        <a:ext cx="1732596" cy="6427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4565F-F454-43F4-8DFB-130367476E30}">
      <dsp:nvSpPr>
        <dsp:cNvPr id="0" name=""/>
        <dsp:cNvSpPr/>
      </dsp:nvSpPr>
      <dsp:spPr>
        <a:xfrm>
          <a:off x="0" y="2190"/>
          <a:ext cx="407578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9EFDBA-0459-48A7-9487-56533E2F8B4B}">
      <dsp:nvSpPr>
        <dsp:cNvPr id="0" name=""/>
        <dsp:cNvSpPr/>
      </dsp:nvSpPr>
      <dsp:spPr>
        <a:xfrm>
          <a:off x="0" y="2190"/>
          <a:ext cx="4075785" cy="149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n-US" sz="6500" b="0" strike="noStrike" kern="1200" dirty="0">
              <a:solidFill>
                <a:schemeClr val="bg2">
                  <a:lumMod val="50000"/>
                </a:schemeClr>
              </a:solidFill>
            </a:rPr>
            <a:t>Mitigation</a:t>
          </a:r>
        </a:p>
      </dsp:txBody>
      <dsp:txXfrm>
        <a:off x="0" y="2190"/>
        <a:ext cx="4075785" cy="1493964"/>
      </dsp:txXfrm>
    </dsp:sp>
    <dsp:sp modelId="{460C9E0B-A0D0-431B-B2CC-F93D0C2E786E}">
      <dsp:nvSpPr>
        <dsp:cNvPr id="0" name=""/>
        <dsp:cNvSpPr/>
      </dsp:nvSpPr>
      <dsp:spPr>
        <a:xfrm>
          <a:off x="0" y="1496155"/>
          <a:ext cx="407578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67319-2E5B-400E-BE8C-079571A10B1D}">
      <dsp:nvSpPr>
        <dsp:cNvPr id="0" name=""/>
        <dsp:cNvSpPr/>
      </dsp:nvSpPr>
      <dsp:spPr>
        <a:xfrm>
          <a:off x="0" y="1496155"/>
          <a:ext cx="4075785" cy="149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n-US" sz="6500" b="0" kern="1200" dirty="0">
              <a:solidFill>
                <a:schemeClr val="bg2">
                  <a:lumMod val="50000"/>
                </a:schemeClr>
              </a:solidFill>
            </a:rPr>
            <a:t>Response</a:t>
          </a:r>
        </a:p>
      </dsp:txBody>
      <dsp:txXfrm>
        <a:off x="0" y="1496155"/>
        <a:ext cx="4075785" cy="1493964"/>
      </dsp:txXfrm>
    </dsp:sp>
    <dsp:sp modelId="{866012D5-EB08-4FD1-9FC0-F6293164A135}">
      <dsp:nvSpPr>
        <dsp:cNvPr id="0" name=""/>
        <dsp:cNvSpPr/>
      </dsp:nvSpPr>
      <dsp:spPr>
        <a:xfrm>
          <a:off x="0" y="2990119"/>
          <a:ext cx="407578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B5AF4-0B2A-44DD-81A2-BC9271633909}">
      <dsp:nvSpPr>
        <dsp:cNvPr id="0" name=""/>
        <dsp:cNvSpPr/>
      </dsp:nvSpPr>
      <dsp:spPr>
        <a:xfrm>
          <a:off x="0" y="2990119"/>
          <a:ext cx="4075785" cy="149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n-US" sz="6500" b="0" kern="1200" dirty="0">
              <a:solidFill>
                <a:schemeClr val="bg2">
                  <a:lumMod val="50000"/>
                </a:schemeClr>
              </a:solidFill>
            </a:rPr>
            <a:t>Recovery</a:t>
          </a:r>
        </a:p>
      </dsp:txBody>
      <dsp:txXfrm>
        <a:off x="0" y="2990119"/>
        <a:ext cx="4075785" cy="14939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8F391-7C55-4D04-AB3C-DCF097CD9185}">
      <dsp:nvSpPr>
        <dsp:cNvPr id="0" name=""/>
        <dsp:cNvSpPr/>
      </dsp:nvSpPr>
      <dsp:spPr>
        <a:xfrm>
          <a:off x="218219" y="48"/>
          <a:ext cx="1550640" cy="93038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Anthropology</a:t>
          </a:r>
        </a:p>
      </dsp:txBody>
      <dsp:txXfrm>
        <a:off x="218219" y="48"/>
        <a:ext cx="1550640" cy="930384"/>
      </dsp:txXfrm>
    </dsp:sp>
    <dsp:sp modelId="{F1497A0B-2F85-43FD-9757-17BF4724DE0D}">
      <dsp:nvSpPr>
        <dsp:cNvPr id="0" name=""/>
        <dsp:cNvSpPr/>
      </dsp:nvSpPr>
      <dsp:spPr>
        <a:xfrm>
          <a:off x="1923923" y="48"/>
          <a:ext cx="1550640" cy="93038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Economics</a:t>
          </a:r>
        </a:p>
      </dsp:txBody>
      <dsp:txXfrm>
        <a:off x="1923923" y="48"/>
        <a:ext cx="1550640" cy="930384"/>
      </dsp:txXfrm>
    </dsp:sp>
    <dsp:sp modelId="{4EBB1F16-9495-4980-8628-710F459A8CA8}">
      <dsp:nvSpPr>
        <dsp:cNvPr id="0" name=""/>
        <dsp:cNvSpPr/>
      </dsp:nvSpPr>
      <dsp:spPr>
        <a:xfrm>
          <a:off x="3629628" y="48"/>
          <a:ext cx="1550640" cy="93038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Education</a:t>
          </a:r>
        </a:p>
      </dsp:txBody>
      <dsp:txXfrm>
        <a:off x="3629628" y="48"/>
        <a:ext cx="1550640" cy="930384"/>
      </dsp:txXfrm>
    </dsp:sp>
    <dsp:sp modelId="{4B32CFFD-4213-4008-8187-27975DB690B9}">
      <dsp:nvSpPr>
        <dsp:cNvPr id="0" name=""/>
        <dsp:cNvSpPr/>
      </dsp:nvSpPr>
      <dsp:spPr>
        <a:xfrm>
          <a:off x="5335332" y="48"/>
          <a:ext cx="1550640" cy="93038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Environment</a:t>
          </a:r>
        </a:p>
      </dsp:txBody>
      <dsp:txXfrm>
        <a:off x="5335332" y="48"/>
        <a:ext cx="1550640" cy="930384"/>
      </dsp:txXfrm>
    </dsp:sp>
    <dsp:sp modelId="{A6E4F451-5B13-4F98-B2E5-7D372617EBCC}">
      <dsp:nvSpPr>
        <dsp:cNvPr id="0" name=""/>
        <dsp:cNvSpPr/>
      </dsp:nvSpPr>
      <dsp:spPr>
        <a:xfrm>
          <a:off x="7041036" y="48"/>
          <a:ext cx="1550640" cy="93038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Geography</a:t>
          </a:r>
          <a:endParaRPr lang="en-US" sz="1900" kern="1200" dirty="0"/>
        </a:p>
      </dsp:txBody>
      <dsp:txXfrm>
        <a:off x="7041036" y="48"/>
        <a:ext cx="1550640" cy="930384"/>
      </dsp:txXfrm>
    </dsp:sp>
    <dsp:sp modelId="{F22E268F-2A5F-4B9F-BC8C-9DFC63CB16DE}">
      <dsp:nvSpPr>
        <dsp:cNvPr id="0" name=""/>
        <dsp:cNvSpPr/>
      </dsp:nvSpPr>
      <dsp:spPr>
        <a:xfrm>
          <a:off x="8746741" y="48"/>
          <a:ext cx="1550640" cy="93038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History</a:t>
          </a:r>
        </a:p>
      </dsp:txBody>
      <dsp:txXfrm>
        <a:off x="8746741" y="48"/>
        <a:ext cx="1550640" cy="930384"/>
      </dsp:txXfrm>
    </dsp:sp>
    <dsp:sp modelId="{71D84D9A-C09A-4FEF-A6E9-88BFC2EE3B94}">
      <dsp:nvSpPr>
        <dsp:cNvPr id="0" name=""/>
        <dsp:cNvSpPr/>
      </dsp:nvSpPr>
      <dsp:spPr>
        <a:xfrm>
          <a:off x="1923923" y="1085496"/>
          <a:ext cx="1550640" cy="93038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Political Science</a:t>
          </a:r>
          <a:endParaRPr lang="en-US" sz="1900" kern="1200" dirty="0"/>
        </a:p>
      </dsp:txBody>
      <dsp:txXfrm>
        <a:off x="1923923" y="1085496"/>
        <a:ext cx="1550640" cy="930384"/>
      </dsp:txXfrm>
    </dsp:sp>
    <dsp:sp modelId="{CD3FF087-46F6-4706-979C-AB24400E51BA}">
      <dsp:nvSpPr>
        <dsp:cNvPr id="0" name=""/>
        <dsp:cNvSpPr/>
      </dsp:nvSpPr>
      <dsp:spPr>
        <a:xfrm>
          <a:off x="3629628" y="1085496"/>
          <a:ext cx="1550640" cy="93038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Public     Policy</a:t>
          </a:r>
        </a:p>
      </dsp:txBody>
      <dsp:txXfrm>
        <a:off x="3629628" y="1085496"/>
        <a:ext cx="1550640" cy="930384"/>
      </dsp:txXfrm>
    </dsp:sp>
    <dsp:sp modelId="{EA34F9F8-D565-46C3-B458-55D658BB4F1A}">
      <dsp:nvSpPr>
        <dsp:cNvPr id="0" name=""/>
        <dsp:cNvSpPr/>
      </dsp:nvSpPr>
      <dsp:spPr>
        <a:xfrm>
          <a:off x="5335332" y="1085496"/>
          <a:ext cx="1550640" cy="93038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Sociology</a:t>
          </a:r>
        </a:p>
      </dsp:txBody>
      <dsp:txXfrm>
        <a:off x="5335332" y="1085496"/>
        <a:ext cx="1550640" cy="930384"/>
      </dsp:txXfrm>
    </dsp:sp>
    <dsp:sp modelId="{059A4A3B-5D47-4643-9D8F-C3A0FBFDB543}">
      <dsp:nvSpPr>
        <dsp:cNvPr id="0" name=""/>
        <dsp:cNvSpPr/>
      </dsp:nvSpPr>
      <dsp:spPr>
        <a:xfrm>
          <a:off x="7041036" y="1085496"/>
          <a:ext cx="1550640" cy="93038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Urban Planning</a:t>
          </a:r>
        </a:p>
      </dsp:txBody>
      <dsp:txXfrm>
        <a:off x="7041036" y="1085496"/>
        <a:ext cx="1550640" cy="930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18DC1776-3F4D-43F4-869F-D93B20B69F1A}" type="datetimeFigureOut">
              <a:rPr lang="en-US" smtClean="0"/>
              <a:t>11/15/2021</a:t>
            </a:fld>
            <a:endParaRPr lang="en-US"/>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BFB8271-89CB-4FBE-B075-CC4B73355DA8}" type="slidenum">
              <a:rPr lang="en-US" smtClean="0"/>
              <a:t>‹#›</a:t>
            </a:fld>
            <a:endParaRPr lang="en-US"/>
          </a:p>
        </p:txBody>
      </p:sp>
    </p:spTree>
    <p:extLst>
      <p:ext uri="{BB962C8B-B14F-4D97-AF65-F5344CB8AC3E}">
        <p14:creationId xmlns:p14="http://schemas.microsoft.com/office/powerpoint/2010/main" val="94487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1</a:t>
            </a:fld>
            <a:endParaRPr lang="en-US"/>
          </a:p>
        </p:txBody>
      </p:sp>
    </p:spTree>
    <p:extLst>
      <p:ext uri="{BB962C8B-B14F-4D97-AF65-F5344CB8AC3E}">
        <p14:creationId xmlns:p14="http://schemas.microsoft.com/office/powerpoint/2010/main" val="4215490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16</a:t>
            </a:fld>
            <a:endParaRPr lang="en-US"/>
          </a:p>
        </p:txBody>
      </p:sp>
    </p:spTree>
    <p:extLst>
      <p:ext uri="{BB962C8B-B14F-4D97-AF65-F5344CB8AC3E}">
        <p14:creationId xmlns:p14="http://schemas.microsoft.com/office/powerpoint/2010/main" val="1741432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18</a:t>
            </a:fld>
            <a:endParaRPr lang="en-US"/>
          </a:p>
        </p:txBody>
      </p:sp>
    </p:spTree>
    <p:extLst>
      <p:ext uri="{BB962C8B-B14F-4D97-AF65-F5344CB8AC3E}">
        <p14:creationId xmlns:p14="http://schemas.microsoft.com/office/powerpoint/2010/main" val="2502537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19</a:t>
            </a:fld>
            <a:endParaRPr lang="en-US"/>
          </a:p>
        </p:txBody>
      </p:sp>
    </p:spTree>
    <p:extLst>
      <p:ext uri="{BB962C8B-B14F-4D97-AF65-F5344CB8AC3E}">
        <p14:creationId xmlns:p14="http://schemas.microsoft.com/office/powerpoint/2010/main" val="3483878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20</a:t>
            </a:fld>
            <a:endParaRPr lang="en-US"/>
          </a:p>
        </p:txBody>
      </p:sp>
    </p:spTree>
    <p:extLst>
      <p:ext uri="{BB962C8B-B14F-4D97-AF65-F5344CB8AC3E}">
        <p14:creationId xmlns:p14="http://schemas.microsoft.com/office/powerpoint/2010/main" val="4070458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21</a:t>
            </a:fld>
            <a:endParaRPr lang="en-US"/>
          </a:p>
        </p:txBody>
      </p:sp>
    </p:spTree>
    <p:extLst>
      <p:ext uri="{BB962C8B-B14F-4D97-AF65-F5344CB8AC3E}">
        <p14:creationId xmlns:p14="http://schemas.microsoft.com/office/powerpoint/2010/main" val="790201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23</a:t>
            </a:fld>
            <a:endParaRPr lang="en-US"/>
          </a:p>
        </p:txBody>
      </p:sp>
    </p:spTree>
    <p:extLst>
      <p:ext uri="{BB962C8B-B14F-4D97-AF65-F5344CB8AC3E}">
        <p14:creationId xmlns:p14="http://schemas.microsoft.com/office/powerpoint/2010/main" val="445501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24</a:t>
            </a:fld>
            <a:endParaRPr lang="en-US"/>
          </a:p>
        </p:txBody>
      </p:sp>
    </p:spTree>
    <p:extLst>
      <p:ext uri="{BB962C8B-B14F-4D97-AF65-F5344CB8AC3E}">
        <p14:creationId xmlns:p14="http://schemas.microsoft.com/office/powerpoint/2010/main" val="2469116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25</a:t>
            </a:fld>
            <a:endParaRPr lang="en-US"/>
          </a:p>
        </p:txBody>
      </p:sp>
    </p:spTree>
    <p:extLst>
      <p:ext uri="{BB962C8B-B14F-4D97-AF65-F5344CB8AC3E}">
        <p14:creationId xmlns:p14="http://schemas.microsoft.com/office/powerpoint/2010/main" val="2083799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26</a:t>
            </a:fld>
            <a:endParaRPr lang="en-US"/>
          </a:p>
        </p:txBody>
      </p:sp>
    </p:spTree>
    <p:extLst>
      <p:ext uri="{BB962C8B-B14F-4D97-AF65-F5344CB8AC3E}">
        <p14:creationId xmlns:p14="http://schemas.microsoft.com/office/powerpoint/2010/main" val="262485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31</a:t>
            </a:fld>
            <a:endParaRPr lang="en-US"/>
          </a:p>
        </p:txBody>
      </p:sp>
    </p:spTree>
    <p:extLst>
      <p:ext uri="{BB962C8B-B14F-4D97-AF65-F5344CB8AC3E}">
        <p14:creationId xmlns:p14="http://schemas.microsoft.com/office/powerpoint/2010/main" val="124528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B5B7C-D5BD-DE4F-82BE-9BDBB3D4F855}" type="slidenum">
              <a:rPr lang="en-US" smtClean="0"/>
              <a:t>2</a:t>
            </a:fld>
            <a:endParaRPr lang="en-US"/>
          </a:p>
        </p:txBody>
      </p:sp>
    </p:spTree>
    <p:extLst>
      <p:ext uri="{BB962C8B-B14F-4D97-AF65-F5344CB8AC3E}">
        <p14:creationId xmlns:p14="http://schemas.microsoft.com/office/powerpoint/2010/main" val="123826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35</a:t>
            </a:fld>
            <a:endParaRPr lang="en-US"/>
          </a:p>
        </p:txBody>
      </p:sp>
    </p:spTree>
    <p:extLst>
      <p:ext uri="{BB962C8B-B14F-4D97-AF65-F5344CB8AC3E}">
        <p14:creationId xmlns:p14="http://schemas.microsoft.com/office/powerpoint/2010/main" val="1892993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37</a:t>
            </a:fld>
            <a:endParaRPr lang="en-US"/>
          </a:p>
        </p:txBody>
      </p:sp>
    </p:spTree>
    <p:extLst>
      <p:ext uri="{BB962C8B-B14F-4D97-AF65-F5344CB8AC3E}">
        <p14:creationId xmlns:p14="http://schemas.microsoft.com/office/powerpoint/2010/main" val="3672369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39</a:t>
            </a:fld>
            <a:endParaRPr lang="en-US"/>
          </a:p>
        </p:txBody>
      </p:sp>
    </p:spTree>
    <p:extLst>
      <p:ext uri="{BB962C8B-B14F-4D97-AF65-F5344CB8AC3E}">
        <p14:creationId xmlns:p14="http://schemas.microsoft.com/office/powerpoint/2010/main" val="741241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B5B7C-D5BD-DE4F-82BE-9BDBB3D4F855}" type="slidenum">
              <a:rPr lang="en-US" smtClean="0"/>
              <a:t>40</a:t>
            </a:fld>
            <a:endParaRPr lang="en-US"/>
          </a:p>
        </p:txBody>
      </p:sp>
    </p:spTree>
    <p:extLst>
      <p:ext uri="{BB962C8B-B14F-4D97-AF65-F5344CB8AC3E}">
        <p14:creationId xmlns:p14="http://schemas.microsoft.com/office/powerpoint/2010/main" val="1709498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5</a:t>
            </a:fld>
            <a:endParaRPr lang="en-US"/>
          </a:p>
        </p:txBody>
      </p:sp>
    </p:spTree>
    <p:extLst>
      <p:ext uri="{BB962C8B-B14F-4D97-AF65-F5344CB8AC3E}">
        <p14:creationId xmlns:p14="http://schemas.microsoft.com/office/powerpoint/2010/main" val="221856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7</a:t>
            </a:fld>
            <a:endParaRPr lang="en-US"/>
          </a:p>
        </p:txBody>
      </p:sp>
    </p:spTree>
    <p:extLst>
      <p:ext uri="{BB962C8B-B14F-4D97-AF65-F5344CB8AC3E}">
        <p14:creationId xmlns:p14="http://schemas.microsoft.com/office/powerpoint/2010/main" val="26857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8</a:t>
            </a:fld>
            <a:endParaRPr lang="en-US"/>
          </a:p>
        </p:txBody>
      </p:sp>
    </p:spTree>
    <p:extLst>
      <p:ext uri="{BB962C8B-B14F-4D97-AF65-F5344CB8AC3E}">
        <p14:creationId xmlns:p14="http://schemas.microsoft.com/office/powerpoint/2010/main" val="385793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10</a:t>
            </a:fld>
            <a:endParaRPr lang="en-US"/>
          </a:p>
        </p:txBody>
      </p:sp>
    </p:spTree>
    <p:extLst>
      <p:ext uri="{BB962C8B-B14F-4D97-AF65-F5344CB8AC3E}">
        <p14:creationId xmlns:p14="http://schemas.microsoft.com/office/powerpoint/2010/main" val="4170621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13</a:t>
            </a:fld>
            <a:endParaRPr lang="en-US"/>
          </a:p>
        </p:txBody>
      </p:sp>
    </p:spTree>
    <p:extLst>
      <p:ext uri="{BB962C8B-B14F-4D97-AF65-F5344CB8AC3E}">
        <p14:creationId xmlns:p14="http://schemas.microsoft.com/office/powerpoint/2010/main" val="350686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14</a:t>
            </a:fld>
            <a:endParaRPr lang="en-US"/>
          </a:p>
        </p:txBody>
      </p:sp>
    </p:spTree>
    <p:extLst>
      <p:ext uri="{BB962C8B-B14F-4D97-AF65-F5344CB8AC3E}">
        <p14:creationId xmlns:p14="http://schemas.microsoft.com/office/powerpoint/2010/main" val="92193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B8271-89CB-4FBE-B075-CC4B73355DA8}" type="slidenum">
              <a:rPr lang="en-US" smtClean="0"/>
              <a:t>15</a:t>
            </a:fld>
            <a:endParaRPr lang="en-US"/>
          </a:p>
        </p:txBody>
      </p:sp>
    </p:spTree>
    <p:extLst>
      <p:ext uri="{BB962C8B-B14F-4D97-AF65-F5344CB8AC3E}">
        <p14:creationId xmlns:p14="http://schemas.microsoft.com/office/powerpoint/2010/main" val="2907499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EE65F1-8063-4BC5-904A-4A6682BF5260}"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D2614-8204-4803-84AF-A1212C20E31F}" type="slidenum">
              <a:rPr lang="en-US" smtClean="0"/>
              <a:t>‹#›</a:t>
            </a:fld>
            <a:endParaRPr lang="en-US"/>
          </a:p>
        </p:txBody>
      </p:sp>
    </p:spTree>
    <p:extLst>
      <p:ext uri="{BB962C8B-B14F-4D97-AF65-F5344CB8AC3E}">
        <p14:creationId xmlns:p14="http://schemas.microsoft.com/office/powerpoint/2010/main" val="569714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EE65F1-8063-4BC5-904A-4A6682BF5260}"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D2614-8204-4803-84AF-A1212C20E31F}" type="slidenum">
              <a:rPr lang="en-US" smtClean="0"/>
              <a:t>‹#›</a:t>
            </a:fld>
            <a:endParaRPr lang="en-US"/>
          </a:p>
        </p:txBody>
      </p:sp>
    </p:spTree>
    <p:extLst>
      <p:ext uri="{BB962C8B-B14F-4D97-AF65-F5344CB8AC3E}">
        <p14:creationId xmlns:p14="http://schemas.microsoft.com/office/powerpoint/2010/main" val="18897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EE65F1-8063-4BC5-904A-4A6682BF5260}"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D2614-8204-4803-84AF-A1212C20E31F}" type="slidenum">
              <a:rPr lang="en-US" smtClean="0"/>
              <a:t>‹#›</a:t>
            </a:fld>
            <a:endParaRPr lang="en-US"/>
          </a:p>
        </p:txBody>
      </p:sp>
    </p:spTree>
    <p:extLst>
      <p:ext uri="{BB962C8B-B14F-4D97-AF65-F5344CB8AC3E}">
        <p14:creationId xmlns:p14="http://schemas.microsoft.com/office/powerpoint/2010/main" val="415730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EE65F1-8063-4BC5-904A-4A6682BF5260}"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D2614-8204-4803-84AF-A1212C20E31F}" type="slidenum">
              <a:rPr lang="en-US" smtClean="0"/>
              <a:t>‹#›</a:t>
            </a:fld>
            <a:endParaRPr lang="en-US"/>
          </a:p>
        </p:txBody>
      </p:sp>
    </p:spTree>
    <p:extLst>
      <p:ext uri="{BB962C8B-B14F-4D97-AF65-F5344CB8AC3E}">
        <p14:creationId xmlns:p14="http://schemas.microsoft.com/office/powerpoint/2010/main" val="42154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EE65F1-8063-4BC5-904A-4A6682BF5260}"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D2614-8204-4803-84AF-A1212C20E31F}" type="slidenum">
              <a:rPr lang="en-US" smtClean="0"/>
              <a:t>‹#›</a:t>
            </a:fld>
            <a:endParaRPr lang="en-US"/>
          </a:p>
        </p:txBody>
      </p:sp>
    </p:spTree>
    <p:extLst>
      <p:ext uri="{BB962C8B-B14F-4D97-AF65-F5344CB8AC3E}">
        <p14:creationId xmlns:p14="http://schemas.microsoft.com/office/powerpoint/2010/main" val="329029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EE65F1-8063-4BC5-904A-4A6682BF5260}"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D2614-8204-4803-84AF-A1212C20E31F}" type="slidenum">
              <a:rPr lang="en-US" smtClean="0"/>
              <a:t>‹#›</a:t>
            </a:fld>
            <a:endParaRPr lang="en-US"/>
          </a:p>
        </p:txBody>
      </p:sp>
    </p:spTree>
    <p:extLst>
      <p:ext uri="{BB962C8B-B14F-4D97-AF65-F5344CB8AC3E}">
        <p14:creationId xmlns:p14="http://schemas.microsoft.com/office/powerpoint/2010/main" val="246121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EE65F1-8063-4BC5-904A-4A6682BF5260}" type="datetimeFigureOut">
              <a:rPr lang="en-US" smtClean="0"/>
              <a:t>11/15/2021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3D2614-8204-4803-84AF-A1212C20E31F}" type="slidenum">
              <a:rPr lang="en-US" smtClean="0"/>
              <a:t>‹#›</a:t>
            </a:fld>
            <a:endParaRPr lang="en-US"/>
          </a:p>
        </p:txBody>
      </p:sp>
    </p:spTree>
    <p:extLst>
      <p:ext uri="{BB962C8B-B14F-4D97-AF65-F5344CB8AC3E}">
        <p14:creationId xmlns:p14="http://schemas.microsoft.com/office/powerpoint/2010/main" val="100047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EE65F1-8063-4BC5-904A-4A6682BF5260}" type="datetimeFigureOut">
              <a:rPr lang="en-US" smtClean="0"/>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3D2614-8204-4803-84AF-A1212C20E31F}" type="slidenum">
              <a:rPr lang="en-US" smtClean="0"/>
              <a:t>‹#›</a:t>
            </a:fld>
            <a:endParaRPr lang="en-US"/>
          </a:p>
        </p:txBody>
      </p:sp>
    </p:spTree>
    <p:extLst>
      <p:ext uri="{BB962C8B-B14F-4D97-AF65-F5344CB8AC3E}">
        <p14:creationId xmlns:p14="http://schemas.microsoft.com/office/powerpoint/2010/main" val="75494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E65F1-8063-4BC5-904A-4A6682BF5260}"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3D2614-8204-4803-84AF-A1212C20E31F}" type="slidenum">
              <a:rPr lang="en-US" smtClean="0"/>
              <a:t>‹#›</a:t>
            </a:fld>
            <a:endParaRPr lang="en-US"/>
          </a:p>
        </p:txBody>
      </p:sp>
    </p:spTree>
    <p:extLst>
      <p:ext uri="{BB962C8B-B14F-4D97-AF65-F5344CB8AC3E}">
        <p14:creationId xmlns:p14="http://schemas.microsoft.com/office/powerpoint/2010/main" val="275543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EE65F1-8063-4BC5-904A-4A6682BF5260}"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D2614-8204-4803-84AF-A1212C20E31F}" type="slidenum">
              <a:rPr lang="en-US" smtClean="0"/>
              <a:t>‹#›</a:t>
            </a:fld>
            <a:endParaRPr lang="en-US"/>
          </a:p>
        </p:txBody>
      </p:sp>
    </p:spTree>
    <p:extLst>
      <p:ext uri="{BB962C8B-B14F-4D97-AF65-F5344CB8AC3E}">
        <p14:creationId xmlns:p14="http://schemas.microsoft.com/office/powerpoint/2010/main" val="165418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EE65F1-8063-4BC5-904A-4A6682BF5260}"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D2614-8204-4803-84AF-A1212C20E31F}" type="slidenum">
              <a:rPr lang="en-US" smtClean="0"/>
              <a:t>‹#›</a:t>
            </a:fld>
            <a:endParaRPr lang="en-US"/>
          </a:p>
        </p:txBody>
      </p:sp>
    </p:spTree>
    <p:extLst>
      <p:ext uri="{BB962C8B-B14F-4D97-AF65-F5344CB8AC3E}">
        <p14:creationId xmlns:p14="http://schemas.microsoft.com/office/powerpoint/2010/main" val="424012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E65F1-8063-4BC5-904A-4A6682BF5260}" type="datetimeFigureOut">
              <a:rPr lang="en-US" smtClean="0"/>
              <a:t>11/15/2021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D2614-8204-4803-84AF-A1212C20E31F}" type="slidenum">
              <a:rPr lang="en-US" smtClean="0"/>
              <a:t>‹#›</a:t>
            </a:fld>
            <a:endParaRPr lang="en-US"/>
          </a:p>
        </p:txBody>
      </p:sp>
    </p:spTree>
    <p:extLst>
      <p:ext uri="{BB962C8B-B14F-4D97-AF65-F5344CB8AC3E}">
        <p14:creationId xmlns:p14="http://schemas.microsoft.com/office/powerpoint/2010/main" val="1096966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photos-public-domain.com/category/holidays_seasons/christmas/page/3/" TargetMode="Externa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6.jpeg"/><Relationship Id="rId7" Type="http://schemas.openxmlformats.org/officeDocument/2006/relationships/diagramColors" Target="../diagrams/colors17.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9.png"/><Relationship Id="rId7" Type="http://schemas.openxmlformats.org/officeDocument/2006/relationships/diagramColors" Target="../diagrams/colors19.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33.jpeg"/><Relationship Id="rId7" Type="http://schemas.openxmlformats.org/officeDocument/2006/relationships/diagramColors" Target="../diagrams/colors2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934F1179-B481-4F9E-BCA3-AFB972070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xmlns=""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1F24FC9-7B81-49FA-AD8C-AE123252902C}"/>
              </a:ext>
            </a:extLst>
          </p:cNvPr>
          <p:cNvSpPr>
            <a:spLocks noGrp="1"/>
          </p:cNvSpPr>
          <p:nvPr>
            <p:ph type="ctrTitle"/>
          </p:nvPr>
        </p:nvSpPr>
        <p:spPr>
          <a:xfrm>
            <a:off x="1300481" y="1394022"/>
            <a:ext cx="9231410" cy="3542045"/>
          </a:xfrm>
        </p:spPr>
        <p:txBody>
          <a:bodyPr anchor="b">
            <a:normAutofit fontScale="90000"/>
          </a:bodyPr>
          <a:lstStyle/>
          <a:p>
            <a:pPr algn="l"/>
            <a:r>
              <a:rPr lang="en-US" sz="4900" dirty="0" smtClean="0"/>
              <a:t>Support </a:t>
            </a:r>
            <a:r>
              <a:rPr lang="en-US" sz="4900" dirty="0"/>
              <a:t>Strategies for </a:t>
            </a:r>
            <a:r>
              <a:rPr lang="en-US" sz="4900" dirty="0" smtClean="0"/>
              <a:t>Marginalized </a:t>
            </a:r>
            <a:r>
              <a:rPr lang="en-US" sz="4900" dirty="0"/>
              <a:t>Neighborhoods Likely Impacted by Natural Hazards</a:t>
            </a:r>
            <a:r>
              <a:rPr lang="en-US" sz="5000" dirty="0"/>
              <a:t/>
            </a:r>
            <a:br>
              <a:rPr lang="en-US" sz="5000" dirty="0"/>
            </a:br>
            <a:r>
              <a:rPr lang="en-US" sz="5000" dirty="0"/>
              <a:t/>
            </a:r>
            <a:br>
              <a:rPr lang="en-US" sz="5000" dirty="0"/>
            </a:br>
            <a:r>
              <a:rPr lang="en-US" sz="2700" dirty="0"/>
              <a:t>Drs. Cassandra R. Davis &amp; Philip Berke</a:t>
            </a:r>
            <a:br>
              <a:rPr lang="en-US" sz="2700" dirty="0"/>
            </a:br>
            <a:r>
              <a:rPr lang="en-US" sz="2700" dirty="0"/>
              <a:t>University of North Carolina at Chapel Hill</a:t>
            </a:r>
            <a:br>
              <a:rPr lang="en-US" sz="2700" dirty="0"/>
            </a:br>
            <a:r>
              <a:rPr lang="en-US" sz="2700" dirty="0"/>
              <a:t>November 16</a:t>
            </a:r>
            <a:r>
              <a:rPr lang="en-US" sz="2700" baseline="30000" dirty="0"/>
              <a:t>th</a:t>
            </a:r>
            <a:r>
              <a:rPr lang="en-US" sz="2700" dirty="0"/>
              <a:t>, 2021</a:t>
            </a:r>
            <a:endParaRPr lang="en-US" sz="5000" dirty="0"/>
          </a:p>
        </p:txBody>
      </p:sp>
      <p:sp>
        <p:nvSpPr>
          <p:cNvPr id="13" name="Rectangle 12">
            <a:extLst>
              <a:ext uri="{FF2B5EF4-FFF2-40B4-BE49-F238E27FC236}">
                <a16:creationId xmlns:a16="http://schemas.microsoft.com/office/drawing/2014/main" xmlns="" id="{E58CFA7B-587F-4F75-BE7D-C68D7F768CC4}"/>
              </a:ext>
            </a:extLst>
          </p:cNvPr>
          <p:cNvSpPr/>
          <p:nvPr/>
        </p:nvSpPr>
        <p:spPr>
          <a:xfrm>
            <a:off x="9068922" y="3429000"/>
            <a:ext cx="2220666" cy="263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logo&#10;&#10;Description automatically generated">
            <a:extLst>
              <a:ext uri="{FF2B5EF4-FFF2-40B4-BE49-F238E27FC236}">
                <a16:creationId xmlns:a16="http://schemas.microsoft.com/office/drawing/2014/main" xmlns="" id="{4E34BB00-F2D5-4CEE-A838-4C050F3080F5}"/>
              </a:ext>
            </a:extLst>
          </p:cNvPr>
          <p:cNvPicPr>
            <a:picLocks noChangeAspect="1"/>
          </p:cNvPicPr>
          <p:nvPr/>
        </p:nvPicPr>
        <p:blipFill>
          <a:blip r:embed="rId3"/>
          <a:stretch>
            <a:fillRect/>
          </a:stretch>
        </p:blipFill>
        <p:spPr>
          <a:xfrm>
            <a:off x="9375616" y="3785876"/>
            <a:ext cx="1649528" cy="2083058"/>
          </a:xfrm>
          <a:prstGeom prst="rect">
            <a:avLst/>
          </a:prstGeom>
        </p:spPr>
      </p:pic>
    </p:spTree>
    <p:extLst>
      <p:ext uri="{BB962C8B-B14F-4D97-AF65-F5344CB8AC3E}">
        <p14:creationId xmlns:p14="http://schemas.microsoft.com/office/powerpoint/2010/main" val="191725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3382B33B-2F9F-4883-B48F-74FF57649C4F}"/>
              </a:ext>
            </a:extLst>
          </p:cNvPr>
          <p:cNvSpPr>
            <a:spLocks noGrp="1"/>
          </p:cNvSpPr>
          <p:nvPr>
            <p:ph type="title"/>
          </p:nvPr>
        </p:nvSpPr>
        <p:spPr>
          <a:xfrm>
            <a:off x="5297762" y="329184"/>
            <a:ext cx="6445600" cy="1783080"/>
          </a:xfrm>
        </p:spPr>
        <p:txBody>
          <a:bodyPr anchor="b">
            <a:normAutofit/>
          </a:bodyPr>
          <a:lstStyle/>
          <a:p>
            <a:r>
              <a:rPr lang="en-US" dirty="0"/>
              <a:t>What is Critical Race Theory (CRT)?</a:t>
            </a:r>
          </a:p>
        </p:txBody>
      </p:sp>
      <p:pic>
        <p:nvPicPr>
          <p:cNvPr id="8" name="Picture 7" descr="A silhouette of a person's head with a red background&#10;&#10;Description automatically generated with medium confidence">
            <a:extLst>
              <a:ext uri="{FF2B5EF4-FFF2-40B4-BE49-F238E27FC236}">
                <a16:creationId xmlns:a16="http://schemas.microsoft.com/office/drawing/2014/main" xmlns="" id="{3E9DF145-6022-44A0-826D-DF146E4A575C}"/>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4413" r="1767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xmlns=""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xmlns="" id="{CB5E6CD9-3CD4-4CF3-A706-7F3303A1DDB9}"/>
              </a:ext>
            </a:extLst>
          </p:cNvPr>
          <p:cNvSpPr>
            <a:spLocks noGrp="1"/>
          </p:cNvSpPr>
          <p:nvPr>
            <p:ph idx="1"/>
          </p:nvPr>
        </p:nvSpPr>
        <p:spPr>
          <a:xfrm>
            <a:off x="5297762" y="2706624"/>
            <a:ext cx="6251110" cy="3483864"/>
          </a:xfrm>
        </p:spPr>
        <p:txBody>
          <a:bodyPr>
            <a:normAutofit/>
          </a:bodyPr>
          <a:lstStyle/>
          <a:p>
            <a:r>
              <a:rPr lang="en-US" sz="1900" dirty="0"/>
              <a:t>CRT stems from the notion that whiteness oppresses and marginalizes individuals who identify as the other (Delgado &amp; </a:t>
            </a:r>
            <a:r>
              <a:rPr lang="en-US" sz="1900" dirty="0" err="1"/>
              <a:t>Stefancic</a:t>
            </a:r>
            <a:r>
              <a:rPr lang="en-US" sz="1900" dirty="0"/>
              <a:t>, 1995; Ladson-Billings, 2010; Bell, 2004)</a:t>
            </a:r>
          </a:p>
          <a:p>
            <a:r>
              <a:rPr lang="en-US" sz="1900" dirty="0"/>
              <a:t>Whiteness is defined as the dominant and normative culture within the United States and stems from White male, affluent, Christian principles.</a:t>
            </a:r>
          </a:p>
          <a:p>
            <a:r>
              <a:rPr lang="en-US" sz="1900" dirty="0"/>
              <a:t>Everything outside of whiteness is deemed deviant (Harris, 1993; Hughes, Thompson-Dorsey &amp; </a:t>
            </a:r>
            <a:r>
              <a:rPr lang="en-US" sz="1900" dirty="0" err="1"/>
              <a:t>Carillo</a:t>
            </a:r>
            <a:r>
              <a:rPr lang="en-US" sz="1900" dirty="0"/>
              <a:t>, 2016)</a:t>
            </a:r>
          </a:p>
          <a:p>
            <a:r>
              <a:rPr lang="en-US" sz="1900" dirty="0"/>
              <a:t>Racism in the U.S. is systemic (Ladson-Billings, Tate, &amp; Tate 1995)</a:t>
            </a:r>
          </a:p>
        </p:txBody>
      </p:sp>
    </p:spTree>
    <p:extLst>
      <p:ext uri="{BB962C8B-B14F-4D97-AF65-F5344CB8AC3E}">
        <p14:creationId xmlns:p14="http://schemas.microsoft.com/office/powerpoint/2010/main" val="2298659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63377F9-D121-4DDB-B478-D48EC9DFAC55}"/>
              </a:ext>
            </a:extLst>
          </p:cNvPr>
          <p:cNvSpPr/>
          <p:nvPr/>
        </p:nvSpPr>
        <p:spPr>
          <a:xfrm>
            <a:off x="1463040" y="654297"/>
            <a:ext cx="9265920" cy="5549406"/>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b="1" i="1" dirty="0">
                <a:solidFill>
                  <a:schemeClr val="bg1"/>
                </a:solidFill>
                <a:effectLst/>
                <a:latin typeface="Arial" panose="020B0604020202020204" pitchFamily="34" charset="0"/>
                <a:ea typeface="Calibri" panose="020F0502020204030204" pitchFamily="34" charset="0"/>
              </a:rPr>
              <a:t>Using CRT as Our Lens</a:t>
            </a:r>
            <a:endParaRPr lang="en-US" sz="2400" dirty="0">
              <a:solidFill>
                <a:schemeClr val="bg1"/>
              </a:solidFill>
              <a:effectLst/>
              <a:ea typeface="Calibri" panose="020F0502020204030204" pitchFamily="34" charset="0"/>
            </a:endParaRPr>
          </a:p>
          <a:p>
            <a:pPr marL="0" marR="0">
              <a:spcBef>
                <a:spcPts val="0"/>
              </a:spcBef>
              <a:spcAft>
                <a:spcPts val="0"/>
              </a:spcAft>
            </a:pPr>
            <a:r>
              <a:rPr lang="en-US" b="1" dirty="0">
                <a:solidFill>
                  <a:schemeClr val="bg1"/>
                </a:solidFill>
                <a:effectLst/>
                <a:latin typeface="Arial" panose="020B0604020202020204" pitchFamily="34" charset="0"/>
                <a:ea typeface="Calibri" panose="020F0502020204030204" pitchFamily="34" charset="0"/>
              </a:rPr>
              <a:t> </a:t>
            </a:r>
            <a:endParaRPr lang="en-US" dirty="0">
              <a:solidFill>
                <a:schemeClr val="bg1"/>
              </a:solidFill>
              <a:effectLst/>
              <a:ea typeface="Calibri" panose="020F0502020204030204" pitchFamily="34" charset="0"/>
            </a:endParaRPr>
          </a:p>
          <a:p>
            <a:pPr marL="0" marR="0">
              <a:spcBef>
                <a:spcPts val="0"/>
              </a:spcBef>
              <a:spcAft>
                <a:spcPts val="0"/>
              </a:spcAft>
            </a:pPr>
            <a:r>
              <a:rPr lang="en-US" b="1" dirty="0">
                <a:solidFill>
                  <a:schemeClr val="bg1"/>
                </a:solidFill>
                <a:effectLst/>
                <a:latin typeface="Arial" panose="020B0604020202020204" pitchFamily="34" charset="0"/>
                <a:ea typeface="Calibri" panose="020F0502020204030204" pitchFamily="34" charset="0"/>
              </a:rPr>
              <a:t>Review of relevant literature – </a:t>
            </a:r>
            <a:r>
              <a:rPr lang="en-US" dirty="0">
                <a:solidFill>
                  <a:schemeClr val="bg1"/>
                </a:solidFill>
                <a:effectLst/>
                <a:latin typeface="Arial" panose="020B0604020202020204" pitchFamily="34" charset="0"/>
                <a:ea typeface="Calibri" panose="020F0502020204030204" pitchFamily="34" charset="0"/>
              </a:rPr>
              <a:t>we reviewed over 275 documents; specifically, we studied historical policies and documents to assess how communities of color were disenfranchised and forced to live in spaces that were more susceptible to natural hazards and less access recovery resources. We also reviewed relevant research that identified marginalized populations and presented how environmental events impacted them. </a:t>
            </a:r>
            <a:endParaRPr lang="en-US" dirty="0">
              <a:solidFill>
                <a:schemeClr val="bg1"/>
              </a:solidFill>
              <a:effectLst/>
              <a:ea typeface="Calibri" panose="020F0502020204030204" pitchFamily="34" charset="0"/>
            </a:endParaRPr>
          </a:p>
          <a:p>
            <a:pPr marL="0" marR="0">
              <a:spcBef>
                <a:spcPts val="0"/>
              </a:spcBef>
              <a:spcAft>
                <a:spcPts val="0"/>
              </a:spcAft>
            </a:pPr>
            <a:r>
              <a:rPr lang="en-US" dirty="0">
                <a:solidFill>
                  <a:schemeClr val="bg1"/>
                </a:solidFill>
                <a:effectLst/>
                <a:latin typeface="Arial" panose="020B0604020202020204" pitchFamily="34" charset="0"/>
                <a:ea typeface="Calibri" panose="020F0502020204030204" pitchFamily="34" charset="0"/>
              </a:rPr>
              <a:t> </a:t>
            </a:r>
            <a:endParaRPr lang="en-US" dirty="0">
              <a:solidFill>
                <a:schemeClr val="bg1"/>
              </a:solidFill>
              <a:effectLst/>
              <a:ea typeface="Calibri" panose="020F0502020204030204" pitchFamily="34" charset="0"/>
            </a:endParaRPr>
          </a:p>
          <a:p>
            <a:pPr marL="0" marR="0">
              <a:spcBef>
                <a:spcPts val="0"/>
              </a:spcBef>
              <a:spcAft>
                <a:spcPts val="0"/>
              </a:spcAft>
            </a:pPr>
            <a:r>
              <a:rPr lang="en-US" b="1" dirty="0">
                <a:solidFill>
                  <a:schemeClr val="bg1"/>
                </a:solidFill>
                <a:effectLst/>
                <a:latin typeface="Arial" panose="020B0604020202020204" pitchFamily="34" charset="0"/>
                <a:ea typeface="Calibri" panose="020F0502020204030204" pitchFamily="34" charset="0"/>
              </a:rPr>
              <a:t>Selection of programs – </a:t>
            </a:r>
            <a:r>
              <a:rPr lang="en-US" dirty="0">
                <a:solidFill>
                  <a:schemeClr val="bg1"/>
                </a:solidFill>
                <a:effectLst/>
                <a:latin typeface="Arial" panose="020B0604020202020204" pitchFamily="34" charset="0"/>
                <a:ea typeface="Calibri" panose="020F0502020204030204" pitchFamily="34" charset="0"/>
              </a:rPr>
              <a:t>we selected 95 programs from across the nation that targets explicitly marginalized populations before, during, and after a natural hazard. </a:t>
            </a:r>
            <a:endParaRPr lang="en-US" dirty="0">
              <a:solidFill>
                <a:schemeClr val="bg1"/>
              </a:solidFill>
              <a:effectLst/>
              <a:ea typeface="Calibri" panose="020F0502020204030204" pitchFamily="34" charset="0"/>
            </a:endParaRPr>
          </a:p>
          <a:p>
            <a:pPr marL="0" marR="0">
              <a:spcBef>
                <a:spcPts val="0"/>
              </a:spcBef>
              <a:spcAft>
                <a:spcPts val="0"/>
              </a:spcAft>
            </a:pPr>
            <a:r>
              <a:rPr lang="en-US" b="1" dirty="0">
                <a:solidFill>
                  <a:schemeClr val="bg1"/>
                </a:solidFill>
                <a:effectLst/>
                <a:latin typeface="Arial" panose="020B0604020202020204" pitchFamily="34" charset="0"/>
                <a:ea typeface="Calibri" panose="020F0502020204030204" pitchFamily="34" charset="0"/>
              </a:rPr>
              <a:t> </a:t>
            </a:r>
            <a:endParaRPr lang="en-US" dirty="0">
              <a:solidFill>
                <a:schemeClr val="bg1"/>
              </a:solidFill>
              <a:effectLst/>
              <a:ea typeface="Calibri" panose="020F0502020204030204" pitchFamily="34" charset="0"/>
            </a:endParaRPr>
          </a:p>
          <a:p>
            <a:pPr marL="0" marR="0">
              <a:spcBef>
                <a:spcPts val="0"/>
              </a:spcBef>
              <a:spcAft>
                <a:spcPts val="0"/>
              </a:spcAft>
            </a:pPr>
            <a:r>
              <a:rPr lang="en-US" b="1" dirty="0">
                <a:solidFill>
                  <a:schemeClr val="bg1"/>
                </a:solidFill>
                <a:effectLst/>
                <a:latin typeface="Arial" panose="020B0604020202020204" pitchFamily="34" charset="0"/>
                <a:ea typeface="Calibri" panose="020F0502020204030204" pitchFamily="34" charset="0"/>
              </a:rPr>
              <a:t>Reviewing BRIC application – </a:t>
            </a:r>
            <a:r>
              <a:rPr lang="en-US" dirty="0">
                <a:solidFill>
                  <a:schemeClr val="bg1"/>
                </a:solidFill>
                <a:effectLst/>
                <a:latin typeface="Arial" panose="020B0604020202020204" pitchFamily="34" charset="0"/>
                <a:ea typeface="Calibri" panose="020F0502020204030204" pitchFamily="34" charset="0"/>
              </a:rPr>
              <a:t>we reviewed the BRIC: Direct Technical Assistant application to determine unintended gaps and if anyone is left out from receiving aid. </a:t>
            </a:r>
          </a:p>
          <a:p>
            <a:pPr marL="0" marR="0">
              <a:spcBef>
                <a:spcPts val="0"/>
              </a:spcBef>
              <a:spcAft>
                <a:spcPts val="0"/>
              </a:spcAft>
            </a:pPr>
            <a:r>
              <a:rPr lang="en-US" b="1" dirty="0">
                <a:solidFill>
                  <a:schemeClr val="bg1"/>
                </a:solidFill>
                <a:effectLst/>
                <a:latin typeface="Arial" panose="020B0604020202020204" pitchFamily="34" charset="0"/>
                <a:ea typeface="Calibri" panose="020F0502020204030204" pitchFamily="34" charset="0"/>
              </a:rPr>
              <a:t> </a:t>
            </a:r>
            <a:endParaRPr lang="en-US" dirty="0">
              <a:solidFill>
                <a:schemeClr val="bg1"/>
              </a:solidFill>
              <a:effectLst/>
              <a:ea typeface="Calibri" panose="020F0502020204030204" pitchFamily="34" charset="0"/>
            </a:endParaRPr>
          </a:p>
          <a:p>
            <a:pPr marL="0" marR="0">
              <a:spcBef>
                <a:spcPts val="0"/>
              </a:spcBef>
              <a:spcAft>
                <a:spcPts val="0"/>
              </a:spcAft>
            </a:pPr>
            <a:r>
              <a:rPr lang="en-US" b="1" dirty="0">
                <a:solidFill>
                  <a:schemeClr val="bg1"/>
                </a:solidFill>
                <a:effectLst/>
                <a:latin typeface="Arial" panose="020B0604020202020204" pitchFamily="34" charset="0"/>
                <a:ea typeface="Calibri" panose="020F0502020204030204" pitchFamily="34" charset="0"/>
              </a:rPr>
              <a:t>Use of terms </a:t>
            </a:r>
            <a:r>
              <a:rPr lang="en-US" dirty="0">
                <a:solidFill>
                  <a:schemeClr val="bg1"/>
                </a:solidFill>
                <a:effectLst/>
                <a:latin typeface="Arial" panose="020B0604020202020204" pitchFamily="34" charset="0"/>
                <a:ea typeface="Calibri" panose="020F0502020204030204" pitchFamily="34" charset="0"/>
              </a:rPr>
              <a:t>–</a:t>
            </a:r>
            <a:r>
              <a:rPr lang="en-US" b="1" dirty="0">
                <a:solidFill>
                  <a:schemeClr val="bg1"/>
                </a:solidFill>
                <a:effectLst/>
                <a:latin typeface="Arial" panose="020B0604020202020204" pitchFamily="34" charset="0"/>
                <a:ea typeface="Calibri" panose="020F0502020204030204" pitchFamily="34" charset="0"/>
              </a:rPr>
              <a:t> </a:t>
            </a:r>
            <a:r>
              <a:rPr lang="en-US" dirty="0">
                <a:solidFill>
                  <a:schemeClr val="bg1"/>
                </a:solidFill>
                <a:effectLst/>
                <a:latin typeface="Arial" panose="020B0604020202020204" pitchFamily="34" charset="0"/>
                <a:ea typeface="Calibri" panose="020F0502020204030204" pitchFamily="34" charset="0"/>
              </a:rPr>
              <a:t>we selected terms that highlight and uplift underrepresented groups instead of those used in a deficit-based manner. </a:t>
            </a:r>
            <a:endParaRPr lang="en-US" dirty="0">
              <a:solidFill>
                <a:schemeClr val="bg1"/>
              </a:solidFill>
              <a:effectLst/>
              <a:ea typeface="Calibri" panose="020F0502020204030204" pitchFamily="34" charset="0"/>
            </a:endParaRPr>
          </a:p>
          <a:p>
            <a:pPr marL="0" marR="0">
              <a:spcBef>
                <a:spcPts val="0"/>
              </a:spcBef>
              <a:spcAft>
                <a:spcPts val="0"/>
              </a:spcAft>
            </a:pPr>
            <a:r>
              <a:rPr lang="en-US" b="1" dirty="0">
                <a:solidFill>
                  <a:schemeClr val="bg1"/>
                </a:solidFill>
                <a:effectLst/>
                <a:latin typeface="Arial" panose="020B0604020202020204" pitchFamily="34" charset="0"/>
                <a:ea typeface="Calibri" panose="020F0502020204030204" pitchFamily="34" charset="0"/>
              </a:rPr>
              <a:t> </a:t>
            </a:r>
            <a:endParaRPr lang="en-US" sz="1600" dirty="0">
              <a:solidFill>
                <a:schemeClr val="bg1"/>
              </a:solidFill>
              <a:effectLst/>
              <a:ea typeface="Calibri" panose="020F0502020204030204" pitchFamily="34" charset="0"/>
            </a:endParaRPr>
          </a:p>
          <a:p>
            <a:pPr marL="0" marR="0">
              <a:spcBef>
                <a:spcPts val="0"/>
              </a:spcBef>
              <a:spcAft>
                <a:spcPts val="0"/>
              </a:spcAft>
            </a:pPr>
            <a:endParaRPr lang="en-US" sz="1100" dirty="0">
              <a:solidFill>
                <a:schemeClr val="tx1">
                  <a:lumMod val="75000"/>
                  <a:lumOff val="25000"/>
                </a:schemeClr>
              </a:solidFill>
              <a:effectLst/>
              <a:ea typeface="Calibri" panose="020F0502020204030204" pitchFamily="34" charset="0"/>
            </a:endParaRPr>
          </a:p>
        </p:txBody>
      </p:sp>
    </p:spTree>
    <p:extLst>
      <p:ext uri="{BB962C8B-B14F-4D97-AF65-F5344CB8AC3E}">
        <p14:creationId xmlns:p14="http://schemas.microsoft.com/office/powerpoint/2010/main" val="2785036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63377F9-D121-4DDB-B478-D48EC9DFAC55}"/>
              </a:ext>
            </a:extLst>
          </p:cNvPr>
          <p:cNvSpPr/>
          <p:nvPr/>
        </p:nvSpPr>
        <p:spPr>
          <a:xfrm>
            <a:off x="1463040" y="654297"/>
            <a:ext cx="9265920" cy="5549406"/>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b="1" i="1" dirty="0">
                <a:solidFill>
                  <a:schemeClr val="bg1"/>
                </a:solidFill>
                <a:effectLst/>
                <a:latin typeface="Arial" panose="020B0604020202020204" pitchFamily="34" charset="0"/>
                <a:ea typeface="Calibri" panose="020F0502020204030204" pitchFamily="34" charset="0"/>
              </a:rPr>
              <a:t>Using CRT as Our Lens, Continued</a:t>
            </a:r>
            <a:endParaRPr lang="en-US" sz="2400" dirty="0">
              <a:solidFill>
                <a:schemeClr val="bg1"/>
              </a:solidFill>
              <a:effectLst/>
              <a:ea typeface="Calibri" panose="020F0502020204030204" pitchFamily="34" charset="0"/>
            </a:endParaRPr>
          </a:p>
          <a:p>
            <a:pPr marL="0" marR="0">
              <a:spcBef>
                <a:spcPts val="0"/>
              </a:spcBef>
              <a:spcAft>
                <a:spcPts val="0"/>
              </a:spcAft>
            </a:pPr>
            <a:r>
              <a:rPr lang="en-US" b="1" dirty="0">
                <a:solidFill>
                  <a:schemeClr val="bg1"/>
                </a:solidFill>
                <a:effectLst/>
                <a:latin typeface="Arial" panose="020B0604020202020204" pitchFamily="34" charset="0"/>
                <a:ea typeface="Calibri" panose="020F0502020204030204" pitchFamily="34" charset="0"/>
              </a:rPr>
              <a:t> </a:t>
            </a:r>
            <a:endParaRPr lang="en-US" dirty="0">
              <a:solidFill>
                <a:schemeClr val="bg1"/>
              </a:solidFill>
              <a:effectLst/>
              <a:ea typeface="Calibri" panose="020F0502020204030204" pitchFamily="34" charset="0"/>
            </a:endParaRPr>
          </a:p>
          <a:p>
            <a:pPr marL="0" marR="0">
              <a:spcBef>
                <a:spcPts val="0"/>
              </a:spcBef>
              <a:spcAft>
                <a:spcPts val="0"/>
              </a:spcAft>
            </a:pPr>
            <a:r>
              <a:rPr lang="en-US" b="1" dirty="0">
                <a:solidFill>
                  <a:schemeClr val="bg1"/>
                </a:solidFill>
                <a:effectLst/>
                <a:latin typeface="Arial" panose="020B0604020202020204" pitchFamily="34" charset="0"/>
                <a:ea typeface="Calibri" panose="020F0502020204030204" pitchFamily="34" charset="0"/>
              </a:rPr>
              <a:t>Discussions with experts</a:t>
            </a:r>
            <a:r>
              <a:rPr lang="en-US" dirty="0">
                <a:solidFill>
                  <a:schemeClr val="bg1"/>
                </a:solidFill>
                <a:effectLst/>
                <a:latin typeface="Arial" panose="020B0604020202020204" pitchFamily="34" charset="0"/>
                <a:ea typeface="Calibri" panose="020F0502020204030204" pitchFamily="34" charset="0"/>
              </a:rPr>
              <a:t> – we spoke with scholars of color and with scholars from underrepresented groups whose research primarily focuses on the intersections of race, justice and equity. </a:t>
            </a:r>
            <a:endParaRPr lang="en-US" dirty="0">
              <a:solidFill>
                <a:schemeClr val="bg1"/>
              </a:solidFill>
              <a:effectLst/>
              <a:ea typeface="Calibri" panose="020F0502020204030204" pitchFamily="34" charset="0"/>
            </a:endParaRPr>
          </a:p>
          <a:p>
            <a:pPr marL="0" marR="0">
              <a:spcBef>
                <a:spcPts val="0"/>
              </a:spcBef>
              <a:spcAft>
                <a:spcPts val="0"/>
              </a:spcAft>
            </a:pPr>
            <a:r>
              <a:rPr lang="en-US" dirty="0">
                <a:solidFill>
                  <a:schemeClr val="bg1"/>
                </a:solidFill>
                <a:effectLst/>
                <a:latin typeface="Arial" panose="020B0604020202020204" pitchFamily="34" charset="0"/>
                <a:ea typeface="Calibri" panose="020F0502020204030204" pitchFamily="34" charset="0"/>
              </a:rPr>
              <a:t> </a:t>
            </a:r>
            <a:endParaRPr lang="en-US" dirty="0">
              <a:solidFill>
                <a:schemeClr val="bg1"/>
              </a:solidFill>
              <a:effectLst/>
              <a:ea typeface="Calibri" panose="020F0502020204030204" pitchFamily="34" charset="0"/>
            </a:endParaRPr>
          </a:p>
          <a:p>
            <a:pPr marL="0" marR="0">
              <a:spcBef>
                <a:spcPts val="0"/>
              </a:spcBef>
              <a:spcAft>
                <a:spcPts val="0"/>
              </a:spcAft>
            </a:pPr>
            <a:r>
              <a:rPr lang="en-US" b="1" dirty="0">
                <a:solidFill>
                  <a:schemeClr val="bg1"/>
                </a:solidFill>
                <a:effectLst/>
                <a:latin typeface="Arial" panose="020B0604020202020204" pitchFamily="34" charset="0"/>
                <a:ea typeface="Calibri" panose="020F0502020204030204" pitchFamily="34" charset="0"/>
              </a:rPr>
              <a:t>Discussions with </a:t>
            </a:r>
            <a:r>
              <a:rPr lang="en-US" b="1" dirty="0">
                <a:solidFill>
                  <a:schemeClr val="bg1"/>
                </a:solidFill>
                <a:latin typeface="Arial" panose="020B0604020202020204" pitchFamily="34" charset="0"/>
                <a:ea typeface="Calibri" panose="020F0502020204030204" pitchFamily="34" charset="0"/>
              </a:rPr>
              <a:t>an a</a:t>
            </a:r>
            <a:r>
              <a:rPr lang="en-US" b="1" dirty="0">
                <a:solidFill>
                  <a:schemeClr val="bg1"/>
                </a:solidFill>
                <a:effectLst/>
                <a:latin typeface="Arial" panose="020B0604020202020204" pitchFamily="34" charset="0"/>
                <a:ea typeface="Calibri" panose="020F0502020204030204" pitchFamily="34" charset="0"/>
              </a:rPr>
              <a:t>dvisory </a:t>
            </a:r>
            <a:r>
              <a:rPr lang="en-US" b="1" dirty="0">
                <a:solidFill>
                  <a:schemeClr val="bg1"/>
                </a:solidFill>
                <a:latin typeface="Arial" panose="020B0604020202020204" pitchFamily="34" charset="0"/>
                <a:ea typeface="Calibri" panose="020F0502020204030204" pitchFamily="34" charset="0"/>
              </a:rPr>
              <a:t>c</a:t>
            </a:r>
            <a:r>
              <a:rPr lang="en-US" b="1" dirty="0">
                <a:solidFill>
                  <a:schemeClr val="bg1"/>
                </a:solidFill>
                <a:effectLst/>
                <a:latin typeface="Arial" panose="020B0604020202020204" pitchFamily="34" charset="0"/>
                <a:ea typeface="Calibri" panose="020F0502020204030204" pitchFamily="34" charset="0"/>
              </a:rPr>
              <a:t>ommittee – </a:t>
            </a:r>
            <a:r>
              <a:rPr lang="en-US" dirty="0">
                <a:solidFill>
                  <a:schemeClr val="bg1"/>
                </a:solidFill>
                <a:effectLst/>
                <a:latin typeface="Arial" panose="020B0604020202020204" pitchFamily="34" charset="0"/>
                <a:ea typeface="Calibri" panose="020F0502020204030204" pitchFamily="34" charset="0"/>
              </a:rPr>
              <a:t>Similar to our informal discussions with experts,</a:t>
            </a:r>
            <a:r>
              <a:rPr lang="en-US" b="1" dirty="0">
                <a:solidFill>
                  <a:schemeClr val="bg1"/>
                </a:solidFill>
                <a:effectLst/>
                <a:latin typeface="Arial" panose="020B0604020202020204" pitchFamily="34" charset="0"/>
                <a:ea typeface="Calibri" panose="020F0502020204030204" pitchFamily="34" charset="0"/>
              </a:rPr>
              <a:t> </a:t>
            </a:r>
            <a:r>
              <a:rPr lang="en-US" dirty="0">
                <a:solidFill>
                  <a:schemeClr val="bg1"/>
                </a:solidFill>
                <a:effectLst/>
                <a:latin typeface="Arial" panose="020B0604020202020204" pitchFamily="34" charset="0"/>
                <a:ea typeface="Calibri" panose="020F0502020204030204" pitchFamily="34" charset="0"/>
              </a:rPr>
              <a:t>advisory committee members identify as scholars of color and work in spaces related to race, justice, equity, and education.</a:t>
            </a:r>
            <a:endParaRPr lang="en-US" dirty="0">
              <a:solidFill>
                <a:schemeClr val="bg1"/>
              </a:solidFill>
              <a:effectLst/>
              <a:ea typeface="Calibri" panose="020F0502020204030204" pitchFamily="34" charset="0"/>
            </a:endParaRPr>
          </a:p>
          <a:p>
            <a:pPr marL="0" marR="0">
              <a:spcBef>
                <a:spcPts val="0"/>
              </a:spcBef>
              <a:spcAft>
                <a:spcPts val="0"/>
              </a:spcAft>
            </a:pPr>
            <a:r>
              <a:rPr lang="en-US" dirty="0">
                <a:solidFill>
                  <a:schemeClr val="bg1"/>
                </a:solidFill>
                <a:effectLst/>
                <a:latin typeface="Arial" panose="020B0604020202020204" pitchFamily="34" charset="0"/>
                <a:ea typeface="Calibri" panose="020F0502020204030204" pitchFamily="34" charset="0"/>
              </a:rPr>
              <a:t> </a:t>
            </a:r>
            <a:endParaRPr lang="en-US" dirty="0">
              <a:solidFill>
                <a:schemeClr val="bg1"/>
              </a:solidFill>
              <a:effectLst/>
              <a:ea typeface="Calibri" panose="020F0502020204030204" pitchFamily="34" charset="0"/>
            </a:endParaRPr>
          </a:p>
          <a:p>
            <a:pPr marL="0" marR="0">
              <a:spcBef>
                <a:spcPts val="0"/>
              </a:spcBef>
              <a:spcAft>
                <a:spcPts val="0"/>
              </a:spcAft>
            </a:pPr>
            <a:r>
              <a:rPr lang="en-US" b="1" dirty="0">
                <a:solidFill>
                  <a:schemeClr val="bg1"/>
                </a:solidFill>
                <a:effectLst/>
                <a:latin typeface="Arial" panose="020B0604020202020204" pitchFamily="34" charset="0"/>
                <a:ea typeface="Calibri" panose="020F0502020204030204" pitchFamily="34" charset="0"/>
              </a:rPr>
              <a:t>Construct policy recommendations – </a:t>
            </a:r>
            <a:r>
              <a:rPr lang="en-US" dirty="0">
                <a:solidFill>
                  <a:schemeClr val="bg1"/>
                </a:solidFill>
                <a:effectLst/>
                <a:latin typeface="Arial" panose="020B0604020202020204" pitchFamily="34" charset="0"/>
                <a:ea typeface="Calibri" panose="020F0502020204030204" pitchFamily="34" charset="0"/>
              </a:rPr>
              <a:t>Policy recommendations were based on a culmination of literature reviews, archival documents, review of BRIC application, and consultation with experts and the advisory committee.</a:t>
            </a:r>
          </a:p>
          <a:p>
            <a:pPr marL="0" marR="0">
              <a:spcBef>
                <a:spcPts val="0"/>
              </a:spcBef>
              <a:spcAft>
                <a:spcPts val="0"/>
              </a:spcAft>
            </a:pPr>
            <a:r>
              <a:rPr lang="en-US" b="1" dirty="0">
                <a:solidFill>
                  <a:schemeClr val="bg1"/>
                </a:solidFill>
                <a:effectLst/>
                <a:latin typeface="Arial" panose="020B0604020202020204" pitchFamily="34" charset="0"/>
                <a:ea typeface="Calibri" panose="020F0502020204030204" pitchFamily="34" charset="0"/>
              </a:rPr>
              <a:t> </a:t>
            </a:r>
          </a:p>
          <a:p>
            <a:pPr marL="0" marR="0">
              <a:spcBef>
                <a:spcPts val="0"/>
              </a:spcBef>
              <a:spcAft>
                <a:spcPts val="0"/>
              </a:spcAft>
            </a:pPr>
            <a:endParaRPr lang="en-US" sz="1600" b="1" dirty="0">
              <a:solidFill>
                <a:schemeClr val="bg1"/>
              </a:solidFill>
              <a:latin typeface="Arial" panose="020B0604020202020204" pitchFamily="34" charset="0"/>
              <a:ea typeface="Calibri" panose="020F0502020204030204" pitchFamily="34" charset="0"/>
            </a:endParaRPr>
          </a:p>
          <a:p>
            <a:pPr marL="0" marR="0">
              <a:spcBef>
                <a:spcPts val="0"/>
              </a:spcBef>
              <a:spcAft>
                <a:spcPts val="0"/>
              </a:spcAft>
            </a:pPr>
            <a:endParaRPr lang="en-US" sz="1600" b="1" dirty="0">
              <a:solidFill>
                <a:schemeClr val="bg1"/>
              </a:solidFill>
              <a:effectLst/>
              <a:latin typeface="Arial" panose="020B0604020202020204" pitchFamily="34" charset="0"/>
              <a:ea typeface="Calibri" panose="020F0502020204030204" pitchFamily="34" charset="0"/>
            </a:endParaRPr>
          </a:p>
          <a:p>
            <a:pPr marL="0" marR="0">
              <a:spcBef>
                <a:spcPts val="0"/>
              </a:spcBef>
              <a:spcAft>
                <a:spcPts val="0"/>
              </a:spcAft>
            </a:pPr>
            <a:endParaRPr lang="en-US" sz="1600" b="1" dirty="0">
              <a:solidFill>
                <a:schemeClr val="bg1"/>
              </a:solidFill>
              <a:effectLst/>
              <a:latin typeface="Arial" panose="020B0604020202020204" pitchFamily="34" charset="0"/>
              <a:ea typeface="Calibri" panose="020F0502020204030204" pitchFamily="34" charset="0"/>
            </a:endParaRPr>
          </a:p>
          <a:p>
            <a:pPr marL="0" marR="0">
              <a:spcBef>
                <a:spcPts val="0"/>
              </a:spcBef>
              <a:spcAft>
                <a:spcPts val="0"/>
              </a:spcAft>
            </a:pPr>
            <a:endParaRPr lang="en-US" sz="1600" dirty="0">
              <a:solidFill>
                <a:schemeClr val="bg1"/>
              </a:solidFill>
              <a:effectLst/>
              <a:ea typeface="Calibri" panose="020F0502020204030204" pitchFamily="34" charset="0"/>
            </a:endParaRPr>
          </a:p>
          <a:p>
            <a:pPr marL="0" marR="0">
              <a:spcBef>
                <a:spcPts val="0"/>
              </a:spcBef>
              <a:spcAft>
                <a:spcPts val="0"/>
              </a:spcAft>
            </a:pPr>
            <a:endParaRPr lang="en-US" sz="1100" dirty="0">
              <a:solidFill>
                <a:schemeClr val="tx1">
                  <a:lumMod val="75000"/>
                  <a:lumOff val="25000"/>
                </a:schemeClr>
              </a:solidFill>
              <a:effectLst/>
              <a:ea typeface="Calibri" panose="020F0502020204030204" pitchFamily="34" charset="0"/>
            </a:endParaRPr>
          </a:p>
        </p:txBody>
      </p:sp>
    </p:spTree>
    <p:extLst>
      <p:ext uri="{BB962C8B-B14F-4D97-AF65-F5344CB8AC3E}">
        <p14:creationId xmlns:p14="http://schemas.microsoft.com/office/powerpoint/2010/main" val="412246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xmlns=""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a:extLst>
              <a:ext uri="{FF2B5EF4-FFF2-40B4-BE49-F238E27FC236}">
                <a16:creationId xmlns:a16="http://schemas.microsoft.com/office/drawing/2014/main" xmlns="" id="{8A883DD6-6410-4A63-9E9E-371C4F38D894}"/>
              </a:ext>
            </a:extLst>
          </p:cNvPr>
          <p:cNvSpPr>
            <a:spLocks noGrp="1"/>
          </p:cNvSpPr>
          <p:nvPr>
            <p:ph type="title"/>
          </p:nvPr>
        </p:nvSpPr>
        <p:spPr>
          <a:xfrm>
            <a:off x="731520" y="731520"/>
            <a:ext cx="6089904" cy="1426464"/>
          </a:xfrm>
        </p:spPr>
        <p:txBody>
          <a:bodyPr>
            <a:normAutofit/>
          </a:bodyPr>
          <a:lstStyle/>
          <a:p>
            <a:r>
              <a:rPr lang="en-US" dirty="0">
                <a:solidFill>
                  <a:srgbClr val="FFFFFF"/>
                </a:solidFill>
              </a:rPr>
              <a:t>Findings</a:t>
            </a:r>
          </a:p>
        </p:txBody>
      </p:sp>
      <p:sp>
        <p:nvSpPr>
          <p:cNvPr id="38" name="Rectangle 37">
            <a:extLst>
              <a:ext uri="{FF2B5EF4-FFF2-40B4-BE49-F238E27FC236}">
                <a16:creationId xmlns:a16="http://schemas.microsoft.com/office/drawing/2014/main" xmlns=""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Rectangle 39">
            <a:extLst>
              <a:ext uri="{FF2B5EF4-FFF2-40B4-BE49-F238E27FC236}">
                <a16:creationId xmlns:a16="http://schemas.microsoft.com/office/drawing/2014/main" xmlns=""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73768" y="453155"/>
            <a:ext cx="2149358" cy="1878638"/>
          </a:xfrm>
          <a:prstGeom prst="rect">
            <a:avLst/>
          </a:prstGeom>
          <a:solidFill>
            <a:srgbClr val="F7230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Rectangle 41">
            <a:extLst>
              <a:ext uri="{FF2B5EF4-FFF2-40B4-BE49-F238E27FC236}">
                <a16:creationId xmlns:a16="http://schemas.microsoft.com/office/drawing/2014/main" xmlns=""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xmlns="" id="{D01C75B7-7D6B-44D1-869F-C93BDAC666E8}"/>
              </a:ext>
            </a:extLst>
          </p:cNvPr>
          <p:cNvSpPr>
            <a:spLocks noGrp="1"/>
          </p:cNvSpPr>
          <p:nvPr>
            <p:ph idx="1"/>
          </p:nvPr>
        </p:nvSpPr>
        <p:spPr>
          <a:xfrm>
            <a:off x="618275" y="2577575"/>
            <a:ext cx="6356410" cy="3678580"/>
          </a:xfrm>
        </p:spPr>
        <p:txBody>
          <a:bodyPr anchor="t">
            <a:noAutofit/>
          </a:bodyPr>
          <a:lstStyle/>
          <a:p>
            <a:pPr marL="0" indent="0">
              <a:buNone/>
            </a:pPr>
            <a:r>
              <a:rPr lang="en-US" sz="1800" b="1" dirty="0">
                <a:ea typeface="Calibri" panose="020F0502020204030204" pitchFamily="34" charset="0"/>
                <a:cs typeface="Times New Roman" panose="02020603050405020304" pitchFamily="18" charset="0"/>
              </a:rPr>
              <a:t>What is “social vulnerability” and why we aren’t using it?</a:t>
            </a:r>
          </a:p>
          <a:p>
            <a:pPr lvl="0"/>
            <a:r>
              <a:rPr lang="en-US" sz="1800" dirty="0"/>
              <a:t>Homogenous term that overly simplifies group diversity and problems (Marino &amp; </a:t>
            </a:r>
            <a:r>
              <a:rPr lang="en-US" sz="1800" dirty="0" err="1"/>
              <a:t>Faas</a:t>
            </a:r>
            <a:r>
              <a:rPr lang="en-US" sz="1800" dirty="0"/>
              <a:t>, 2020; </a:t>
            </a:r>
            <a:r>
              <a:rPr lang="en-US" sz="1800" dirty="0" err="1"/>
              <a:t>Malin</a:t>
            </a:r>
            <a:r>
              <a:rPr lang="en-US" sz="1800" dirty="0"/>
              <a:t> &amp; Ryder, 2018; Miller et al., 2013); creates homogenous blanket solutions</a:t>
            </a:r>
          </a:p>
          <a:p>
            <a:r>
              <a:rPr lang="en-US" sz="1800" dirty="0">
                <a:ea typeface="Calibri" panose="020F0502020204030204" pitchFamily="34" charset="0"/>
                <a:cs typeface="Times New Roman" panose="02020603050405020304" pitchFamily="18" charset="0"/>
              </a:rPr>
              <a:t>Does not consider historical and social factors that disproportionately impact recovery for groups</a:t>
            </a:r>
          </a:p>
          <a:p>
            <a:r>
              <a:rPr lang="en-US" sz="1800" dirty="0">
                <a:ea typeface="Calibri" panose="020F0502020204030204" pitchFamily="34" charset="0"/>
                <a:cs typeface="Times New Roman" panose="02020603050405020304" pitchFamily="18" charset="0"/>
              </a:rPr>
              <a:t>Vulnerable suggests a static state and denotes weakness</a:t>
            </a:r>
            <a:endParaRPr lang="en-US" sz="1800" b="1" dirty="0">
              <a:effectLst/>
              <a:ea typeface="Calibri" panose="020F0502020204030204" pitchFamily="34" charset="0"/>
              <a:cs typeface="Times New Roman" panose="02020603050405020304" pitchFamily="18" charset="0"/>
            </a:endParaRPr>
          </a:p>
          <a:p>
            <a:pPr marL="0" indent="0">
              <a:buNone/>
            </a:pPr>
            <a:r>
              <a:rPr lang="en-US" sz="1800" b="1" dirty="0">
                <a:effectLst/>
                <a:ea typeface="Calibri" panose="020F0502020204030204" pitchFamily="34" charset="0"/>
                <a:cs typeface="Times New Roman" panose="02020603050405020304" pitchFamily="18" charset="0"/>
              </a:rPr>
              <a:t>Instead… </a:t>
            </a:r>
          </a:p>
          <a:p>
            <a:r>
              <a:rPr lang="en-US" sz="1800" dirty="0">
                <a:ea typeface="Calibri" panose="020F0502020204030204" pitchFamily="34" charset="0"/>
                <a:cs typeface="Times New Roman" panose="02020603050405020304" pitchFamily="18" charset="0"/>
              </a:rPr>
              <a:t>We use </a:t>
            </a:r>
            <a:r>
              <a:rPr lang="en-US" sz="1800" b="1" dirty="0">
                <a:solidFill>
                  <a:schemeClr val="bg1"/>
                </a:solidFill>
                <a:highlight>
                  <a:srgbClr val="000080"/>
                </a:highlight>
                <a:ea typeface="Calibri" panose="020F0502020204030204" pitchFamily="34" charset="0"/>
                <a:cs typeface="Times New Roman" panose="02020603050405020304" pitchFamily="18" charset="0"/>
              </a:rPr>
              <a:t>socially marginalized </a:t>
            </a:r>
            <a:r>
              <a:rPr lang="en-US" sz="1800" dirty="0">
                <a:ea typeface="Calibri" panose="020F0502020204030204" pitchFamily="34" charset="0"/>
                <a:cs typeface="Times New Roman" panose="02020603050405020304" pitchFamily="18" charset="0"/>
              </a:rPr>
              <a:t>or </a:t>
            </a:r>
            <a:r>
              <a:rPr lang="en-US" sz="1800" b="1" dirty="0">
                <a:solidFill>
                  <a:schemeClr val="bg1"/>
                </a:solidFill>
                <a:highlight>
                  <a:srgbClr val="000080"/>
                </a:highlight>
                <a:ea typeface="Calibri" panose="020F0502020204030204" pitchFamily="34" charset="0"/>
                <a:cs typeface="Times New Roman" panose="02020603050405020304" pitchFamily="18" charset="0"/>
              </a:rPr>
              <a:t>underrepresented</a:t>
            </a:r>
            <a:r>
              <a:rPr lang="en-US" sz="1800" b="1" dirty="0">
                <a:ea typeface="Calibri" panose="020F0502020204030204" pitchFamily="34" charset="0"/>
                <a:cs typeface="Times New Roman" panose="02020603050405020304" pitchFamily="18" charset="0"/>
              </a:rPr>
              <a:t> </a:t>
            </a:r>
            <a:r>
              <a:rPr lang="en-US" sz="1800" dirty="0">
                <a:ea typeface="Calibri" panose="020F0502020204030204" pitchFamily="34" charset="0"/>
                <a:cs typeface="Times New Roman" panose="02020603050405020304" pitchFamily="18" charset="0"/>
              </a:rPr>
              <a:t>in its place </a:t>
            </a:r>
          </a:p>
          <a:p>
            <a:r>
              <a:rPr lang="en-US" sz="1800" dirty="0">
                <a:ea typeface="Calibri" panose="020F0502020204030204" pitchFamily="34" charset="0"/>
                <a:cs typeface="Times New Roman" panose="02020603050405020304" pitchFamily="18" charset="0"/>
              </a:rPr>
              <a:t>Through these terms, stakeholders have a</a:t>
            </a:r>
            <a:r>
              <a:rPr lang="en-US" sz="1800" dirty="0">
                <a:effectLst/>
                <a:ea typeface="Calibri" panose="020F0502020204030204" pitchFamily="34" charset="0"/>
                <a:cs typeface="Times New Roman" panose="02020603050405020304" pitchFamily="18" charset="0"/>
              </a:rPr>
              <a:t> clear assessment of the burden, stress and indirect effects </a:t>
            </a:r>
            <a:r>
              <a:rPr lang="en-US" sz="1800" dirty="0">
                <a:ea typeface="Calibri" panose="020F0502020204030204" pitchFamily="34" charset="0"/>
                <a:cs typeface="Times New Roman" panose="02020603050405020304" pitchFamily="18" charset="0"/>
              </a:rPr>
              <a:t>of natural hazards on subgroups</a:t>
            </a:r>
          </a:p>
        </p:txBody>
      </p:sp>
      <p:pic>
        <p:nvPicPr>
          <p:cNvPr id="18" name="Picture 17" descr="A picture containing cookie cutter, chain&#10;&#10;Description automatically generated">
            <a:extLst>
              <a:ext uri="{FF2B5EF4-FFF2-40B4-BE49-F238E27FC236}">
                <a16:creationId xmlns:a16="http://schemas.microsoft.com/office/drawing/2014/main" xmlns="" id="{00772C35-BB6A-4365-96A5-455339CFABB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88000"/>
                    </a14:imgEffect>
                    <a14:imgEffect>
                      <a14:brightnessContrast bright="25000" contras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t="9826" r="2" b="2247"/>
          <a:stretch/>
        </p:blipFill>
        <p:spPr>
          <a:xfrm>
            <a:off x="7277100" y="2480954"/>
            <a:ext cx="4455979" cy="3918123"/>
          </a:xfrm>
          <a:prstGeom prst="rect">
            <a:avLst/>
          </a:prstGeom>
        </p:spPr>
      </p:pic>
      <p:sp>
        <p:nvSpPr>
          <p:cNvPr id="19" name="Rectangle 18">
            <a:extLst>
              <a:ext uri="{FF2B5EF4-FFF2-40B4-BE49-F238E27FC236}">
                <a16:creationId xmlns:a16="http://schemas.microsoft.com/office/drawing/2014/main" xmlns="" id="{668D4483-B119-413D-941E-B3FBD49E88BC}"/>
              </a:ext>
            </a:extLst>
          </p:cNvPr>
          <p:cNvSpPr/>
          <p:nvPr/>
        </p:nvSpPr>
        <p:spPr>
          <a:xfrm>
            <a:off x="7277101" y="458923"/>
            <a:ext cx="2149358" cy="18778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5A215E78-BD19-4ABD-8A5B-F619281207D7}"/>
              </a:ext>
            </a:extLst>
          </p:cNvPr>
          <p:cNvSpPr/>
          <p:nvPr/>
        </p:nvSpPr>
        <p:spPr>
          <a:xfrm>
            <a:off x="9557831" y="452329"/>
            <a:ext cx="2159310" cy="1878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59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D4D78A3-2041-4212-A873-681C9A6A7948}"/>
              </a:ext>
            </a:extLst>
          </p:cNvPr>
          <p:cNvSpPr>
            <a:spLocks noGrp="1"/>
          </p:cNvSpPr>
          <p:nvPr>
            <p:ph type="title"/>
          </p:nvPr>
        </p:nvSpPr>
        <p:spPr>
          <a:xfrm>
            <a:off x="757450" y="521208"/>
            <a:ext cx="10754437" cy="1627632"/>
          </a:xfrm>
        </p:spPr>
        <p:txBody>
          <a:bodyPr>
            <a:normAutofit/>
          </a:bodyPr>
          <a:lstStyle/>
          <a:p>
            <a:pPr marL="0" indent="0">
              <a:buNone/>
            </a:pPr>
            <a:r>
              <a:rPr lang="en-US" dirty="0">
                <a:solidFill>
                  <a:srgbClr val="FFFFFF"/>
                </a:solidFill>
                <a:ea typeface="Calibri" panose="020F0502020204030204" pitchFamily="34" charset="0"/>
              </a:rPr>
              <a:t>1: </a:t>
            </a:r>
            <a:r>
              <a:rPr lang="en-US" dirty="0">
                <a:solidFill>
                  <a:srgbClr val="FFFFFF"/>
                </a:solidFill>
              </a:rPr>
              <a:t>Identify disaster resilience needs of disadvantaged groups</a:t>
            </a:r>
          </a:p>
        </p:txBody>
      </p:sp>
      <p:sp>
        <p:nvSpPr>
          <p:cNvPr id="10" name="Rectangle 9">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CB4F10E0-A811-4AD7-B48F-FB3C2830F467}"/>
              </a:ext>
            </a:extLst>
          </p:cNvPr>
          <p:cNvSpPr>
            <a:spLocks noGrp="1"/>
          </p:cNvSpPr>
          <p:nvPr>
            <p:ph idx="1"/>
          </p:nvPr>
        </p:nvSpPr>
        <p:spPr>
          <a:xfrm>
            <a:off x="757451" y="2776737"/>
            <a:ext cx="10754436" cy="3429234"/>
          </a:xfrm>
        </p:spPr>
        <p:txBody>
          <a:bodyPr anchor="ctr">
            <a:normAutofit fontScale="92500" lnSpcReduction="10000"/>
          </a:bodyPr>
          <a:lstStyle/>
          <a:p>
            <a:pPr marL="0" indent="0">
              <a:buNone/>
            </a:pPr>
            <a:r>
              <a:rPr lang="en-US" sz="2200" dirty="0">
                <a:solidFill>
                  <a:srgbClr val="FFFFFF"/>
                </a:solidFill>
              </a:rPr>
              <a:t>Historically, People of Color (POC) were prevented from owning land or quality land.</a:t>
            </a:r>
          </a:p>
          <a:p>
            <a:pPr lvl="1"/>
            <a:r>
              <a:rPr lang="en-US" sz="2200" dirty="0">
                <a:solidFill>
                  <a:srgbClr val="FFFFFF"/>
                </a:solidFill>
              </a:rPr>
              <a:t>U.S. Slavery (1539), Indian Removal Act (1830), The Chinese Exclusion Act of (1882), The Home Owner’s Loan Act (1933), The Servicemen’s Readjustment Act of (1944), to name a few.</a:t>
            </a:r>
          </a:p>
          <a:p>
            <a:pPr marL="0" indent="0">
              <a:buNone/>
            </a:pPr>
            <a:endParaRPr lang="en-US" sz="2200" dirty="0">
              <a:solidFill>
                <a:srgbClr val="FFFFFF"/>
              </a:solidFill>
            </a:endParaRPr>
          </a:p>
          <a:p>
            <a:pPr marL="0" indent="0">
              <a:buNone/>
            </a:pPr>
            <a:r>
              <a:rPr lang="en-US" sz="2200" dirty="0">
                <a:solidFill>
                  <a:srgbClr val="FFFFFF"/>
                </a:solidFill>
              </a:rPr>
              <a:t>POC received low-quality resources based on where they lived.</a:t>
            </a:r>
          </a:p>
          <a:p>
            <a:pPr lvl="1"/>
            <a:r>
              <a:rPr lang="en-US" sz="2200" dirty="0">
                <a:solidFill>
                  <a:srgbClr val="FFFFFF"/>
                </a:solidFill>
              </a:rPr>
              <a:t>Schools (NYU Metro, 2018), utilities (Solomon et al., 2019), access to food (</a:t>
            </a:r>
            <a:r>
              <a:rPr lang="en-US" sz="2200" dirty="0" err="1">
                <a:solidFill>
                  <a:srgbClr val="FFFFFF"/>
                </a:solidFill>
              </a:rPr>
              <a:t>Odoms</a:t>
            </a:r>
            <a:r>
              <a:rPr lang="en-US" sz="2200" dirty="0">
                <a:solidFill>
                  <a:srgbClr val="FFFFFF"/>
                </a:solidFill>
              </a:rPr>
              <a:t>-Young, 2019), and health (Tung et al., 2019)</a:t>
            </a:r>
          </a:p>
          <a:p>
            <a:pPr marL="0" indent="0">
              <a:buNone/>
            </a:pPr>
            <a:endParaRPr lang="en-US" sz="2200" dirty="0">
              <a:solidFill>
                <a:srgbClr val="FFFFFF"/>
              </a:solidFill>
            </a:endParaRPr>
          </a:p>
          <a:p>
            <a:pPr marL="0" indent="0">
              <a:buNone/>
            </a:pPr>
            <a:r>
              <a:rPr lang="en-US" sz="2200" dirty="0">
                <a:solidFill>
                  <a:srgbClr val="FFFFFF"/>
                </a:solidFill>
              </a:rPr>
              <a:t>Little to no generational wealth and mobility for families of color</a:t>
            </a:r>
          </a:p>
          <a:p>
            <a:pPr lvl="1"/>
            <a:r>
              <a:rPr lang="en-US" sz="2200" dirty="0">
                <a:solidFill>
                  <a:srgbClr val="FFFFFF"/>
                </a:solidFill>
              </a:rPr>
              <a:t>Meritocracy the myth (Darity &amp; colleagues, 2019)</a:t>
            </a:r>
          </a:p>
          <a:p>
            <a:endParaRPr lang="en-US" sz="1900" dirty="0">
              <a:solidFill>
                <a:srgbClr val="FFFFFF"/>
              </a:solidFill>
            </a:endParaRPr>
          </a:p>
        </p:txBody>
      </p:sp>
    </p:spTree>
    <p:extLst>
      <p:ext uri="{BB962C8B-B14F-4D97-AF65-F5344CB8AC3E}">
        <p14:creationId xmlns:p14="http://schemas.microsoft.com/office/powerpoint/2010/main" val="1942424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icture containing outdoor, tree, water, person&#10;&#10;Description automatically generated">
            <a:extLst>
              <a:ext uri="{FF2B5EF4-FFF2-40B4-BE49-F238E27FC236}">
                <a16:creationId xmlns:a16="http://schemas.microsoft.com/office/drawing/2014/main" xmlns="" id="{278A7A55-1341-4CA5-BFB4-4DD2D7CCC6E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6023" r="15588" b="7092"/>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xmlns=""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0026EBFA-C431-4821-9A6A-2F67FC086AF9}"/>
              </a:ext>
            </a:extLst>
          </p:cNvPr>
          <p:cNvSpPr>
            <a:spLocks noGrp="1"/>
          </p:cNvSpPr>
          <p:nvPr>
            <p:ph sz="half" idx="1"/>
          </p:nvPr>
        </p:nvSpPr>
        <p:spPr>
          <a:xfrm>
            <a:off x="566365" y="852678"/>
            <a:ext cx="4220123" cy="5762611"/>
          </a:xfrm>
        </p:spPr>
        <p:txBody>
          <a:bodyPr vert="horz" lIns="91440" tIns="45720" rIns="91440" bIns="45720" rtlCol="0" anchor="t">
            <a:normAutofit/>
          </a:bodyPr>
          <a:lstStyle/>
          <a:p>
            <a:pPr marL="0" indent="0" algn="ctr">
              <a:buNone/>
            </a:pPr>
            <a:r>
              <a:rPr lang="en-US" sz="3200" dirty="0">
                <a:latin typeface="+mj-lt"/>
              </a:rPr>
              <a:t>So then, what happens when a natural hazard occurs?</a:t>
            </a:r>
          </a:p>
          <a:p>
            <a:pPr marL="0" indent="0">
              <a:buNone/>
            </a:pPr>
            <a:endParaRPr lang="en-US" sz="1600" dirty="0"/>
          </a:p>
          <a:p>
            <a:r>
              <a:rPr lang="en-US" sz="1800" dirty="0"/>
              <a:t>Natural hazard exacerbates pre-existing conditions (Kates et al., 2006)</a:t>
            </a:r>
          </a:p>
          <a:p>
            <a:r>
              <a:rPr lang="en-US" sz="1800" dirty="0"/>
              <a:t>As local damages increase so does wealth inequality by race, education and homeownership (Howell &amp; Elliot, 2019)</a:t>
            </a:r>
          </a:p>
          <a:p>
            <a:r>
              <a:rPr lang="en-US" sz="1800" dirty="0"/>
              <a:t>Historical examples: </a:t>
            </a:r>
          </a:p>
          <a:p>
            <a:pPr lvl="1"/>
            <a:r>
              <a:rPr lang="en-US" sz="1800" dirty="0"/>
              <a:t>Newly Freed Slaves – Repeated hurricanes &amp; floods</a:t>
            </a:r>
          </a:p>
          <a:p>
            <a:pPr lvl="1"/>
            <a:r>
              <a:rPr lang="en-US" sz="1800" dirty="0"/>
              <a:t>Chinese Immigrants – 1906 San Francisco Earthquake</a:t>
            </a:r>
          </a:p>
          <a:p>
            <a:pPr lvl="1"/>
            <a:r>
              <a:rPr lang="en-US" sz="1800" dirty="0"/>
              <a:t>Former Residents of Puerto Rico, “</a:t>
            </a:r>
            <a:r>
              <a:rPr lang="en-US" sz="1800" dirty="0" err="1"/>
              <a:t>En</a:t>
            </a:r>
            <a:r>
              <a:rPr lang="en-US" sz="1800" dirty="0"/>
              <a:t> mi Viejo San Juan” (Noel </a:t>
            </a:r>
            <a:r>
              <a:rPr lang="en-US" sz="1800" dirty="0" err="1"/>
              <a:t>Estranda</a:t>
            </a:r>
            <a:r>
              <a:rPr lang="en-US" sz="1800" dirty="0"/>
              <a:t>) – Hurricane Maria</a:t>
            </a:r>
          </a:p>
          <a:p>
            <a:pPr marL="0" indent="0" algn="ctr">
              <a:buNone/>
            </a:pPr>
            <a:endParaRPr lang="en-US" sz="1700" b="1" dirty="0"/>
          </a:p>
          <a:p>
            <a:pPr marL="0" indent="0" algn="ctr">
              <a:buNone/>
            </a:pPr>
            <a:endParaRPr lang="en-US" sz="1700" b="1" dirty="0"/>
          </a:p>
          <a:p>
            <a:pPr marL="0" indent="0" algn="ctr">
              <a:buNone/>
            </a:pPr>
            <a:endParaRPr lang="en-US" sz="1700" b="1" dirty="0"/>
          </a:p>
        </p:txBody>
      </p:sp>
      <p:sp>
        <p:nvSpPr>
          <p:cNvPr id="8" name="Rectangle 7">
            <a:extLst>
              <a:ext uri="{FF2B5EF4-FFF2-40B4-BE49-F238E27FC236}">
                <a16:creationId xmlns:a16="http://schemas.microsoft.com/office/drawing/2014/main" xmlns="" id="{7E47BF73-EFB3-4516-93F0-9E3D051A6009}"/>
              </a:ext>
            </a:extLst>
          </p:cNvPr>
          <p:cNvSpPr/>
          <p:nvPr/>
        </p:nvSpPr>
        <p:spPr>
          <a:xfrm>
            <a:off x="202983" y="2420619"/>
            <a:ext cx="3607017" cy="6400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xmlns="" id="{364AEBD6-B4E5-4B0C-B7C7-7149D2B86AA6}"/>
              </a:ext>
            </a:extLst>
          </p:cNvPr>
          <p:cNvSpPr/>
          <p:nvPr/>
        </p:nvSpPr>
        <p:spPr>
          <a:xfrm>
            <a:off x="424815" y="820132"/>
            <a:ext cx="548640" cy="96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456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C6A7B8-5813-A743-A5AD-65FC8FF45C67}"/>
              </a:ext>
            </a:extLst>
          </p:cNvPr>
          <p:cNvSpPr>
            <a:spLocks noGrp="1"/>
          </p:cNvSpPr>
          <p:nvPr>
            <p:ph type="title"/>
          </p:nvPr>
        </p:nvSpPr>
        <p:spPr>
          <a:xfrm>
            <a:off x="659489" y="908531"/>
            <a:ext cx="4766147" cy="1325563"/>
          </a:xfrm>
        </p:spPr>
        <p:txBody>
          <a:bodyPr>
            <a:noAutofit/>
          </a:bodyPr>
          <a:lstStyle/>
          <a:p>
            <a:r>
              <a:rPr lang="en-US" sz="3200" dirty="0"/>
              <a:t>Natural hazards impact everyone. But disasters don’t. </a:t>
            </a:r>
          </a:p>
        </p:txBody>
      </p:sp>
      <p:graphicFrame>
        <p:nvGraphicFramePr>
          <p:cNvPr id="4" name="Content Placeholder 3">
            <a:extLst>
              <a:ext uri="{FF2B5EF4-FFF2-40B4-BE49-F238E27FC236}">
                <a16:creationId xmlns:a16="http://schemas.microsoft.com/office/drawing/2014/main" xmlns="" id="{BEA81A52-52B7-3A40-8BA5-B9FF11256EF2}"/>
              </a:ext>
            </a:extLst>
          </p:cNvPr>
          <p:cNvGraphicFramePr>
            <a:graphicFrameLocks noGrp="1"/>
          </p:cNvGraphicFramePr>
          <p:nvPr>
            <p:ph idx="1"/>
            <p:extLst>
              <p:ext uri="{D42A27DB-BD31-4B8C-83A1-F6EECF244321}">
                <p14:modId xmlns:p14="http://schemas.microsoft.com/office/powerpoint/2010/main" val="4266820253"/>
              </p:ext>
            </p:extLst>
          </p:nvPr>
        </p:nvGraphicFramePr>
        <p:xfrm>
          <a:off x="4307174" y="453509"/>
          <a:ext cx="7884826" cy="5950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1C353A18-F714-3849-876D-05F1A7E052BA}"/>
              </a:ext>
            </a:extLst>
          </p:cNvPr>
          <p:cNvSpPr txBox="1"/>
          <p:nvPr/>
        </p:nvSpPr>
        <p:spPr>
          <a:xfrm>
            <a:off x="659489" y="2751238"/>
            <a:ext cx="4137364"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These characteristics describe the socially marginalized groups who are impacted most by natural hazards.*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Many of these characteristics co-occur. This </a:t>
            </a:r>
            <a:r>
              <a:rPr lang="en-US" b="1" dirty="0"/>
              <a:t>intersectionality </a:t>
            </a:r>
            <a:r>
              <a:rPr lang="en-US" dirty="0"/>
              <a:t>in disaster context describes the ways social identities combine to create “different modes of discrimination and privilege” (Crenshaw, 1989). </a:t>
            </a:r>
          </a:p>
        </p:txBody>
      </p:sp>
      <p:sp>
        <p:nvSpPr>
          <p:cNvPr id="7" name="Rectangle 6">
            <a:extLst>
              <a:ext uri="{FF2B5EF4-FFF2-40B4-BE49-F238E27FC236}">
                <a16:creationId xmlns:a16="http://schemas.microsoft.com/office/drawing/2014/main" xmlns="" id="{3679A0F9-154D-5B49-8B56-C1A876357967}"/>
              </a:ext>
            </a:extLst>
          </p:cNvPr>
          <p:cNvSpPr/>
          <p:nvPr/>
        </p:nvSpPr>
        <p:spPr>
          <a:xfrm>
            <a:off x="659489" y="6136055"/>
            <a:ext cx="4400055" cy="461665"/>
          </a:xfrm>
          <a:prstGeom prst="rect">
            <a:avLst/>
          </a:prstGeom>
        </p:spPr>
        <p:txBody>
          <a:bodyPr wrap="square">
            <a:spAutoFit/>
          </a:bodyPr>
          <a:lstStyle/>
          <a:p>
            <a:r>
              <a:rPr lang="en-US" sz="1200" dirty="0"/>
              <a:t>*This is not an exhaustive list of </a:t>
            </a:r>
            <a:r>
              <a:rPr lang="en-US" sz="1200" i="1" dirty="0"/>
              <a:t>all </a:t>
            </a:r>
            <a:r>
              <a:rPr lang="en-US" sz="1200" dirty="0"/>
              <a:t>groups impacted by hazards, nor is this meant to essentialize group experiences. </a:t>
            </a:r>
          </a:p>
        </p:txBody>
      </p:sp>
    </p:spTree>
    <p:extLst>
      <p:ext uri="{BB962C8B-B14F-4D97-AF65-F5344CB8AC3E}">
        <p14:creationId xmlns:p14="http://schemas.microsoft.com/office/powerpoint/2010/main" val="361595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5D2919AD-EA7F-4893-ADE9-081CECDE1D2A}"/>
              </a:ext>
            </a:extLst>
          </p:cNvPr>
          <p:cNvSpPr>
            <a:spLocks noGrp="1"/>
          </p:cNvSpPr>
          <p:nvPr>
            <p:ph type="title"/>
          </p:nvPr>
        </p:nvSpPr>
        <p:spPr>
          <a:xfrm>
            <a:off x="1137036" y="548640"/>
            <a:ext cx="9543405" cy="1188720"/>
          </a:xfrm>
        </p:spPr>
        <p:txBody>
          <a:bodyPr>
            <a:normAutofit/>
          </a:bodyPr>
          <a:lstStyle/>
          <a:p>
            <a:r>
              <a:rPr lang="en-US" dirty="0">
                <a:solidFill>
                  <a:schemeClr val="tx1">
                    <a:lumMod val="85000"/>
                    <a:lumOff val="15000"/>
                  </a:schemeClr>
                </a:solidFill>
              </a:rPr>
              <a:t>Section 1 – Using a Mitigation Lens</a:t>
            </a:r>
          </a:p>
        </p:txBody>
      </p:sp>
      <p:sp>
        <p:nvSpPr>
          <p:cNvPr id="3" name="Content Placeholder 2">
            <a:extLst>
              <a:ext uri="{FF2B5EF4-FFF2-40B4-BE49-F238E27FC236}">
                <a16:creationId xmlns:a16="http://schemas.microsoft.com/office/drawing/2014/main" xmlns="" id="{1A6803DD-554E-46EE-BD90-5EA479FD068C}"/>
              </a:ext>
            </a:extLst>
          </p:cNvPr>
          <p:cNvSpPr>
            <a:spLocks noGrp="1"/>
          </p:cNvSpPr>
          <p:nvPr>
            <p:ph idx="1"/>
          </p:nvPr>
        </p:nvSpPr>
        <p:spPr>
          <a:xfrm>
            <a:off x="1957987" y="2295242"/>
            <a:ext cx="8276026" cy="3675653"/>
          </a:xfrm>
        </p:spPr>
        <p:txBody>
          <a:bodyPr anchor="ctr">
            <a:normAutofit/>
          </a:bodyPr>
          <a:lstStyle/>
          <a:p>
            <a:r>
              <a:rPr lang="en-US" sz="2000" dirty="0">
                <a:solidFill>
                  <a:schemeClr val="tx1">
                    <a:lumMod val="85000"/>
                    <a:lumOff val="15000"/>
                  </a:schemeClr>
                </a:solidFill>
                <a:ea typeface="Calibri" panose="020F0502020204030204" pitchFamily="34" charset="0"/>
                <a:cs typeface="Calibri Light" panose="020F0302020204030204" pitchFamily="34" charset="0"/>
              </a:rPr>
              <a:t>M</a:t>
            </a:r>
            <a:r>
              <a:rPr lang="en-US" sz="2000" dirty="0">
                <a:solidFill>
                  <a:schemeClr val="tx1">
                    <a:lumMod val="85000"/>
                    <a:lumOff val="15000"/>
                  </a:schemeClr>
                </a:solidFill>
                <a:effectLst/>
                <a:ea typeface="Calibri" panose="020F0502020204030204" pitchFamily="34" charset="0"/>
                <a:cs typeface="Calibri Light" panose="020F0302020204030204" pitchFamily="34" charset="0"/>
              </a:rPr>
              <a:t>arginalized groups may not have the </a:t>
            </a:r>
            <a:r>
              <a:rPr lang="en-US" sz="2000" b="1" dirty="0">
                <a:solidFill>
                  <a:schemeClr val="bg1"/>
                </a:solidFill>
                <a:effectLst/>
                <a:highlight>
                  <a:srgbClr val="4472C4"/>
                </a:highlight>
                <a:ea typeface="Calibri" panose="020F0502020204030204" pitchFamily="34" charset="0"/>
                <a:cs typeface="Calibri Light" panose="020F0302020204030204" pitchFamily="34" charset="0"/>
              </a:rPr>
              <a:t>privilege</a:t>
            </a:r>
            <a:r>
              <a:rPr lang="en-US" sz="2000" dirty="0">
                <a:solidFill>
                  <a:schemeClr val="tx1">
                    <a:lumMod val="85000"/>
                    <a:lumOff val="15000"/>
                  </a:schemeClr>
                </a:solidFill>
                <a:effectLst/>
                <a:ea typeface="Calibri" panose="020F0502020204030204" pitchFamily="34" charset="0"/>
                <a:cs typeface="Calibri Light" panose="020F0302020204030204" pitchFamily="34" charset="0"/>
              </a:rPr>
              <a:t> (</a:t>
            </a:r>
            <a:r>
              <a:rPr lang="en-US" sz="2000" dirty="0" err="1">
                <a:solidFill>
                  <a:schemeClr val="tx1">
                    <a:lumMod val="85000"/>
                    <a:lumOff val="15000"/>
                  </a:schemeClr>
                </a:solidFill>
                <a:effectLst/>
                <a:ea typeface="Calibri" panose="020F0502020204030204" pitchFamily="34" charset="0"/>
                <a:cs typeface="Calibri Light" panose="020F0302020204030204" pitchFamily="34" charset="0"/>
              </a:rPr>
              <a:t>Debastiani</a:t>
            </a:r>
            <a:r>
              <a:rPr lang="en-US" sz="2000" dirty="0">
                <a:solidFill>
                  <a:schemeClr val="tx1">
                    <a:lumMod val="85000"/>
                    <a:lumOff val="15000"/>
                  </a:schemeClr>
                </a:solidFill>
                <a:effectLst/>
                <a:ea typeface="Calibri" panose="020F0502020204030204" pitchFamily="34" charset="0"/>
                <a:cs typeface="Calibri Light" panose="020F0302020204030204" pitchFamily="34" charset="0"/>
              </a:rPr>
              <a:t> et al., 2015; Blake et al., 2017), </a:t>
            </a:r>
            <a:r>
              <a:rPr lang="en-US" sz="2000" b="1" dirty="0">
                <a:solidFill>
                  <a:schemeClr val="bg1"/>
                </a:solidFill>
                <a:effectLst/>
                <a:highlight>
                  <a:srgbClr val="4472C4"/>
                </a:highlight>
                <a:ea typeface="Calibri" panose="020F0502020204030204" pitchFamily="34" charset="0"/>
                <a:cs typeface="Calibri Light" panose="020F0302020204030204" pitchFamily="34" charset="0"/>
              </a:rPr>
              <a:t>access</a:t>
            </a:r>
            <a:r>
              <a:rPr lang="en-US" sz="2000" dirty="0">
                <a:solidFill>
                  <a:schemeClr val="tx1">
                    <a:lumMod val="85000"/>
                    <a:lumOff val="15000"/>
                  </a:schemeClr>
                </a:solidFill>
                <a:effectLst/>
                <a:ea typeface="Calibri" panose="020F0502020204030204" pitchFamily="34" charset="0"/>
                <a:cs typeface="Calibri Light" panose="020F0302020204030204" pitchFamily="34" charset="0"/>
              </a:rPr>
              <a:t> (Burke et al., 2012; </a:t>
            </a:r>
            <a:r>
              <a:rPr lang="en-US" sz="2000" dirty="0" err="1">
                <a:solidFill>
                  <a:schemeClr val="tx1">
                    <a:lumMod val="85000"/>
                    <a:lumOff val="15000"/>
                  </a:schemeClr>
                </a:solidFill>
                <a:effectLst/>
                <a:ea typeface="Calibri" panose="020F0502020204030204" pitchFamily="34" charset="0"/>
                <a:cs typeface="Calibri Light" panose="020F0302020204030204" pitchFamily="34" charset="0"/>
              </a:rPr>
              <a:t>Klaiman</a:t>
            </a:r>
            <a:r>
              <a:rPr lang="en-US" sz="2000" dirty="0">
                <a:solidFill>
                  <a:schemeClr val="tx1">
                    <a:lumMod val="85000"/>
                    <a:lumOff val="15000"/>
                  </a:schemeClr>
                </a:solidFill>
                <a:effectLst/>
                <a:ea typeface="Calibri" panose="020F0502020204030204" pitchFamily="34" charset="0"/>
                <a:cs typeface="Calibri Light" panose="020F0302020204030204" pitchFamily="34" charset="0"/>
              </a:rPr>
              <a:t> et al., 2010), or </a:t>
            </a:r>
            <a:r>
              <a:rPr lang="en-US" sz="2000" b="1" dirty="0">
                <a:solidFill>
                  <a:schemeClr val="bg1"/>
                </a:solidFill>
                <a:effectLst/>
                <a:highlight>
                  <a:srgbClr val="4472C4"/>
                </a:highlight>
                <a:ea typeface="Calibri" panose="020F0502020204030204" pitchFamily="34" charset="0"/>
                <a:cs typeface="Calibri Light" panose="020F0302020204030204" pitchFamily="34" charset="0"/>
              </a:rPr>
              <a:t>awareness</a:t>
            </a:r>
            <a:r>
              <a:rPr lang="en-US" sz="2000" dirty="0">
                <a:solidFill>
                  <a:schemeClr val="tx1">
                    <a:lumMod val="85000"/>
                    <a:lumOff val="15000"/>
                  </a:schemeClr>
                </a:solidFill>
                <a:effectLst/>
                <a:ea typeface="Calibri" panose="020F0502020204030204" pitchFamily="34" charset="0"/>
                <a:cs typeface="Calibri Light" panose="020F0302020204030204" pitchFamily="34" charset="0"/>
              </a:rPr>
              <a:t> (Horney et al., 2013) to take mitigation actions for future disasters. </a:t>
            </a:r>
          </a:p>
          <a:p>
            <a:r>
              <a:rPr lang="en-US" sz="2000" dirty="0">
                <a:solidFill>
                  <a:schemeClr val="tx1">
                    <a:lumMod val="85000"/>
                    <a:lumOff val="15000"/>
                  </a:schemeClr>
                </a:solidFill>
                <a:ea typeface="Calibri" panose="020F0502020204030204" pitchFamily="34" charset="0"/>
                <a:cs typeface="Calibri Light" panose="020F0302020204030204" pitchFamily="34" charset="0"/>
              </a:rPr>
              <a:t>They are likely still responding to the after-effects of generations of structural racism and repeated events.</a:t>
            </a:r>
          </a:p>
          <a:p>
            <a:pPr marL="0" indent="0">
              <a:buNone/>
            </a:pPr>
            <a:r>
              <a:rPr lang="en-US" sz="2000" b="1" dirty="0">
                <a:solidFill>
                  <a:schemeClr val="tx1">
                    <a:lumMod val="85000"/>
                    <a:lumOff val="15000"/>
                  </a:schemeClr>
                </a:solidFill>
                <a:ea typeface="Calibri" panose="020F0502020204030204" pitchFamily="34" charset="0"/>
                <a:cs typeface="Calibri Light" panose="020F0302020204030204" pitchFamily="34" charset="0"/>
              </a:rPr>
              <a:t>Recommendations</a:t>
            </a:r>
          </a:p>
          <a:p>
            <a:r>
              <a:rPr lang="en-US" sz="2000" dirty="0">
                <a:solidFill>
                  <a:schemeClr val="tx1">
                    <a:lumMod val="85000"/>
                    <a:lumOff val="15000"/>
                  </a:schemeClr>
                </a:solidFill>
                <a:effectLst/>
                <a:ea typeface="Calibri" panose="020F0502020204030204" pitchFamily="34" charset="0"/>
                <a:cs typeface="Calibri Light" panose="020F0302020204030204" pitchFamily="34" charset="0"/>
              </a:rPr>
              <a:t>Further research that connects mitigation and marginalized population.</a:t>
            </a:r>
          </a:p>
          <a:p>
            <a:r>
              <a:rPr lang="en-US" sz="2000" dirty="0">
                <a:solidFill>
                  <a:schemeClr val="tx1">
                    <a:lumMod val="85000"/>
                    <a:lumOff val="15000"/>
                  </a:schemeClr>
                </a:solidFill>
                <a:ea typeface="Calibri" panose="020F0502020204030204" pitchFamily="34" charset="0"/>
                <a:cs typeface="Calibri Light" panose="020F0302020204030204" pitchFamily="34" charset="0"/>
              </a:rPr>
              <a:t>Federal agencies could provide multiple communication methods to distribute and gather information.</a:t>
            </a:r>
          </a:p>
        </p:txBody>
      </p:sp>
      <p:sp>
        <p:nvSpPr>
          <p:cNvPr id="12" name="Freeform: Shape 11">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578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F2312918-249C-4544-814C-0AA7C91FC61A}"/>
              </a:ext>
            </a:extLst>
          </p:cNvPr>
          <p:cNvSpPr>
            <a:spLocks noGrp="1"/>
          </p:cNvSpPr>
          <p:nvPr>
            <p:ph type="title"/>
          </p:nvPr>
        </p:nvSpPr>
        <p:spPr>
          <a:xfrm>
            <a:off x="757450" y="521208"/>
            <a:ext cx="10754437" cy="1627632"/>
          </a:xfrm>
        </p:spPr>
        <p:txBody>
          <a:bodyPr>
            <a:normAutofit/>
          </a:bodyPr>
          <a:lstStyle/>
          <a:p>
            <a:r>
              <a:rPr lang="en-US" dirty="0">
                <a:solidFill>
                  <a:srgbClr val="FFFFFF"/>
                </a:solidFill>
              </a:rPr>
              <a:t>2: Identify the types of supports that are engaging disadvantaged groups</a:t>
            </a:r>
          </a:p>
        </p:txBody>
      </p:sp>
      <p:sp>
        <p:nvSpPr>
          <p:cNvPr id="10" name="Rectangle 9">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58537658-09F3-4F25-BAD8-D17BD9353102}"/>
              </a:ext>
            </a:extLst>
          </p:cNvPr>
          <p:cNvSpPr>
            <a:spLocks noGrp="1"/>
          </p:cNvSpPr>
          <p:nvPr>
            <p:ph idx="1"/>
          </p:nvPr>
        </p:nvSpPr>
        <p:spPr>
          <a:xfrm>
            <a:off x="757451" y="2776737"/>
            <a:ext cx="10754436" cy="3429234"/>
          </a:xfrm>
        </p:spPr>
        <p:txBody>
          <a:bodyPr anchor="t">
            <a:normAutofit/>
          </a:bodyPr>
          <a:lstStyle/>
          <a:p>
            <a:pPr marL="0" indent="0">
              <a:buNone/>
            </a:pPr>
            <a:r>
              <a:rPr lang="en-US" sz="2400" b="1" dirty="0">
                <a:solidFill>
                  <a:schemeClr val="bg1"/>
                </a:solidFill>
                <a:effectLst/>
                <a:ea typeface="Times New Roman" panose="02020603050405020304" pitchFamily="18" charset="0"/>
              </a:rPr>
              <a:t>From the literature:</a:t>
            </a:r>
          </a:p>
          <a:p>
            <a:r>
              <a:rPr lang="en-US" sz="2400" dirty="0">
                <a:solidFill>
                  <a:schemeClr val="bg1"/>
                </a:solidFill>
                <a:effectLst/>
                <a:ea typeface="Times New Roman" panose="02020603050405020304" pitchFamily="18" charset="0"/>
              </a:rPr>
              <a:t>Schools, communities/families, government agencies, non-profits, faith-based organizations, and researchers are engaging communities. </a:t>
            </a:r>
          </a:p>
          <a:p>
            <a:r>
              <a:rPr lang="en-US" sz="2400" dirty="0">
                <a:solidFill>
                  <a:schemeClr val="bg1"/>
                </a:solidFill>
                <a:ea typeface="Times New Roman" panose="02020603050405020304" pitchFamily="18" charset="0"/>
              </a:rPr>
              <a:t>Sources cite communication and trust as vital aspects of engagement. </a:t>
            </a:r>
          </a:p>
          <a:p>
            <a:r>
              <a:rPr lang="en-US" sz="2400" dirty="0" err="1">
                <a:solidFill>
                  <a:schemeClr val="bg1"/>
                </a:solidFill>
                <a:effectLst/>
                <a:ea typeface="Times New Roman" panose="02020603050405020304" pitchFamily="18" charset="0"/>
              </a:rPr>
              <a:t>Natstasi</a:t>
            </a:r>
            <a:r>
              <a:rPr lang="en-US" sz="2400" dirty="0">
                <a:solidFill>
                  <a:schemeClr val="bg1"/>
                </a:solidFill>
                <a:effectLst/>
                <a:ea typeface="Times New Roman" panose="02020603050405020304" pitchFamily="18" charset="0"/>
              </a:rPr>
              <a:t>, </a:t>
            </a:r>
            <a:r>
              <a:rPr lang="en-US" sz="2400" dirty="0" err="1">
                <a:solidFill>
                  <a:schemeClr val="bg1"/>
                </a:solidFill>
                <a:effectLst/>
                <a:ea typeface="Times New Roman" panose="02020603050405020304" pitchFamily="18" charset="0"/>
              </a:rPr>
              <a:t>Jayasenam</a:t>
            </a:r>
            <a:r>
              <a:rPr lang="en-US" sz="2400" dirty="0">
                <a:solidFill>
                  <a:schemeClr val="bg1"/>
                </a:solidFill>
                <a:effectLst/>
                <a:ea typeface="Times New Roman" panose="02020603050405020304" pitchFamily="18" charset="0"/>
              </a:rPr>
              <a:t> Summerville &amp; Borja (2011)</a:t>
            </a:r>
          </a:p>
          <a:p>
            <a:pPr lvl="1"/>
            <a:r>
              <a:rPr lang="en-US" sz="2000" dirty="0">
                <a:solidFill>
                  <a:schemeClr val="bg1"/>
                </a:solidFill>
                <a:ea typeface="Times New Roman" panose="02020603050405020304" pitchFamily="18" charset="0"/>
              </a:rPr>
              <a:t>Conducted a multi-year mixed methods study</a:t>
            </a:r>
          </a:p>
          <a:p>
            <a:pPr lvl="1"/>
            <a:r>
              <a:rPr lang="en-US" sz="2000" dirty="0">
                <a:solidFill>
                  <a:schemeClr val="bg1"/>
                </a:solidFill>
                <a:ea typeface="Times New Roman" panose="02020603050405020304" pitchFamily="18" charset="0"/>
              </a:rPr>
              <a:t>Researchers partnered with local schools to create a culturally appropriate intervention to support students following the 2004 tsunami in Sri Lanka</a:t>
            </a:r>
          </a:p>
          <a:p>
            <a:pPr lvl="1"/>
            <a:r>
              <a:rPr lang="en-US" sz="2000" dirty="0">
                <a:solidFill>
                  <a:schemeClr val="bg1"/>
                </a:solidFill>
                <a:effectLst/>
                <a:ea typeface="Times New Roman" panose="02020603050405020304" pitchFamily="18" charset="0"/>
              </a:rPr>
              <a:t>Modified </a:t>
            </a:r>
            <a:r>
              <a:rPr lang="en-US" sz="2000" dirty="0">
                <a:solidFill>
                  <a:schemeClr val="bg1"/>
                </a:solidFill>
                <a:ea typeface="Times New Roman" panose="02020603050405020304" pitchFamily="18" charset="0"/>
              </a:rPr>
              <a:t>intervention to meet the cultural needs of the communities they served</a:t>
            </a:r>
            <a:endParaRPr lang="en-US" sz="2000" dirty="0">
              <a:solidFill>
                <a:schemeClr val="bg1"/>
              </a:solidFill>
              <a:effectLst/>
              <a:ea typeface="Times New Roman" panose="02020603050405020304" pitchFamily="18" charset="0"/>
            </a:endParaRPr>
          </a:p>
          <a:p>
            <a:pPr marL="0" indent="0">
              <a:buNone/>
            </a:pPr>
            <a:endParaRPr lang="en-US" sz="3000" dirty="0">
              <a:solidFill>
                <a:srgbClr val="FFFFFF"/>
              </a:solidFill>
            </a:endParaRPr>
          </a:p>
        </p:txBody>
      </p:sp>
    </p:spTree>
    <p:extLst>
      <p:ext uri="{BB962C8B-B14F-4D97-AF65-F5344CB8AC3E}">
        <p14:creationId xmlns:p14="http://schemas.microsoft.com/office/powerpoint/2010/main" val="247756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9A16585E-F1F4-4A8B-BF30-CF9D441080D4}"/>
              </a:ext>
            </a:extLst>
          </p:cNvPr>
          <p:cNvPicPr>
            <a:picLocks/>
          </p:cNvPicPr>
          <p:nvPr/>
        </p:nvPicPr>
        <p:blipFill rotWithShape="1">
          <a:blip r:embed="rId3">
            <a:extLst>
              <a:ext uri="{28A0092B-C50C-407E-A947-70E740481C1C}">
                <a14:useLocalDpi xmlns:a14="http://schemas.microsoft.com/office/drawing/2010/main" val="0"/>
              </a:ext>
            </a:extLst>
          </a:blip>
          <a:srcRect t="2714" b="4694"/>
          <a:stretch/>
        </p:blipFill>
        <p:spPr bwMode="auto">
          <a:xfrm>
            <a:off x="-1" y="10"/>
            <a:ext cx="12192000" cy="685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xmlns="" id="{887FAF9A-58CF-4A8A-8C8A-3F63C0C84116}"/>
              </a:ext>
            </a:extLst>
          </p:cNvPr>
          <p:cNvSpPr txBox="1"/>
          <p:nvPr/>
        </p:nvSpPr>
        <p:spPr>
          <a:xfrm>
            <a:off x="441960" y="3931920"/>
            <a:ext cx="2926080" cy="2328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nSpc>
                <a:spcPct val="90000"/>
              </a:lnSpc>
              <a:spcBef>
                <a:spcPct val="0"/>
              </a:spcBef>
              <a:spcAft>
                <a:spcPts val="600"/>
              </a:spcAft>
            </a:pPr>
            <a:r>
              <a:rPr lang="en-US" sz="2000" b="1" dirty="0">
                <a:solidFill>
                  <a:srgbClr val="262626"/>
                </a:solidFill>
                <a:latin typeface="+mj-lt"/>
                <a:ea typeface="+mj-ea"/>
                <a:cs typeface="+mj-cs"/>
              </a:rPr>
              <a:t>From the archival review:</a:t>
            </a:r>
            <a:endParaRPr lang="en-US" sz="2000" dirty="0">
              <a:solidFill>
                <a:srgbClr val="262626"/>
              </a:solidFill>
              <a:latin typeface="+mj-lt"/>
              <a:ea typeface="+mj-ea"/>
              <a:cs typeface="+mj-cs"/>
            </a:endParaRPr>
          </a:p>
          <a:p>
            <a:pPr marL="342900" indent="-342900">
              <a:lnSpc>
                <a:spcPct val="90000"/>
              </a:lnSpc>
              <a:spcBef>
                <a:spcPct val="0"/>
              </a:spcBef>
              <a:spcAft>
                <a:spcPts val="600"/>
              </a:spcAft>
              <a:buFont typeface="Arial" panose="020B0604020202020204" pitchFamily="34" charset="0"/>
              <a:buChar char="•"/>
            </a:pPr>
            <a:r>
              <a:rPr lang="en-US" sz="2000" dirty="0">
                <a:solidFill>
                  <a:srgbClr val="262626"/>
                </a:solidFill>
                <a:latin typeface="+mj-lt"/>
                <a:ea typeface="+mj-ea"/>
                <a:cs typeface="+mj-cs"/>
              </a:rPr>
              <a:t>Locations of 95 organizations</a:t>
            </a:r>
          </a:p>
        </p:txBody>
      </p:sp>
    </p:spTree>
    <p:extLst>
      <p:ext uri="{BB962C8B-B14F-4D97-AF65-F5344CB8AC3E}">
        <p14:creationId xmlns:p14="http://schemas.microsoft.com/office/powerpoint/2010/main" val="2544632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xmlns=""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D71F202A-891E-4594-A1A7-D7DB137B4E8E}"/>
              </a:ext>
            </a:extLst>
          </p:cNvPr>
          <p:cNvSpPr>
            <a:spLocks noGrp="1"/>
          </p:cNvSpPr>
          <p:nvPr>
            <p:ph type="ctrTitle"/>
          </p:nvPr>
        </p:nvSpPr>
        <p:spPr>
          <a:xfrm>
            <a:off x="1524000" y="1293338"/>
            <a:ext cx="9144000" cy="3274592"/>
          </a:xfrm>
        </p:spPr>
        <p:txBody>
          <a:bodyPr anchor="ctr">
            <a:normAutofit/>
          </a:bodyPr>
          <a:lstStyle/>
          <a:p>
            <a:r>
              <a:rPr lang="en-US" sz="1800"/>
              <a:t>This study was funded through the U.S. Homeland Security by way of the Coastal Resiliency Center based at the University of North Carolina at Chapel Hill. </a:t>
            </a:r>
            <a:br>
              <a:rPr lang="en-US" sz="1800"/>
            </a:br>
            <a:r>
              <a:rPr lang="en-US" sz="1800"/>
              <a:t/>
            </a:r>
            <a:br>
              <a:rPr lang="en-US" sz="1800"/>
            </a:br>
            <a:r>
              <a:rPr lang="en-US" sz="1800"/>
              <a:t>The authors wish to thank </a:t>
            </a:r>
            <a:r>
              <a:rPr lang="en-US" sz="1800">
                <a:effectLst/>
                <a:ea typeface="Calibri" panose="020F0502020204030204" pitchFamily="34" charset="0"/>
              </a:rPr>
              <a:t>personnel from the U.S. Homeland Security, FEMA &amp; NOAA for their support during this project. </a:t>
            </a:r>
            <a:r>
              <a:rPr lang="en-US" sz="1800"/>
              <a:t>The authors also thank the academic scholars across various academic disciplines as they answered pertinent questions about vulnerability and equity. </a:t>
            </a:r>
            <a:br>
              <a:rPr lang="en-US" sz="1800"/>
            </a:br>
            <a:r>
              <a:rPr lang="en-US" sz="1800"/>
              <a:t/>
            </a:r>
            <a:br>
              <a:rPr lang="en-US" sz="1800"/>
            </a:br>
            <a:r>
              <a:rPr lang="en-US" sz="1800" i="1">
                <a:effectLst/>
                <a:ea typeface="Calibri" panose="020F0502020204030204" pitchFamily="34" charset="0"/>
              </a:rPr>
              <a:t>This material is based upon work supported by the U.S. Department of Homeland Security under Grant Award Number 2015-ST-061-ND0001-01. The views and conclusions contained herein are those of the authors and should not be interpreted as necessarily representing the official policies, either expressed or implied, of the U.S Department of Homeland Security.</a:t>
            </a:r>
            <a:r>
              <a:rPr lang="en-US" sz="1800"/>
              <a:t/>
            </a:r>
            <a:br>
              <a:rPr lang="en-US" sz="1800"/>
            </a:br>
            <a:endParaRPr lang="en-US" sz="1800"/>
          </a:p>
        </p:txBody>
      </p:sp>
      <p:cxnSp>
        <p:nvCxnSpPr>
          <p:cNvPr id="25" name="Straight Connector 24">
            <a:extLst>
              <a:ext uri="{FF2B5EF4-FFF2-40B4-BE49-F238E27FC236}">
                <a16:creationId xmlns:a16="http://schemas.microsoft.com/office/drawing/2014/main" xmlns=""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030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9C205936-7923-442B-BD63-7913C772B305}"/>
              </a:ext>
            </a:extLst>
          </p:cNvPr>
          <p:cNvSpPr>
            <a:spLocks noGrp="1"/>
          </p:cNvSpPr>
          <p:nvPr>
            <p:ph type="title"/>
          </p:nvPr>
        </p:nvSpPr>
        <p:spPr>
          <a:xfrm>
            <a:off x="420977" y="3732550"/>
            <a:ext cx="3185160" cy="2436678"/>
          </a:xfrm>
          <a:prstGeom prst="ellipse">
            <a:avLst/>
          </a:prstGeom>
          <a:solidFill>
            <a:schemeClr val="tx1">
              <a:lumMod val="50000"/>
              <a:lumOff val="50000"/>
            </a:schemeClr>
          </a:solidFill>
          <a:ln w="174625" cmpd="thinThick">
            <a:solidFill>
              <a:schemeClr val="bg1"/>
            </a:solidFill>
          </a:ln>
        </p:spPr>
        <p:txBody>
          <a:bodyPr vert="horz" lIns="91440" tIns="45720" rIns="91440" bIns="45720" rtlCol="0" anchor="ctr">
            <a:normAutofit/>
          </a:bodyPr>
          <a:lstStyle/>
          <a:p>
            <a:pPr algn="ctr"/>
            <a:r>
              <a:rPr lang="en-US" sz="2400" kern="1200" dirty="0">
                <a:solidFill>
                  <a:srgbClr val="FFFFFF"/>
                </a:solidFill>
                <a:latin typeface="+mj-lt"/>
                <a:ea typeface="+mj-ea"/>
                <a:cs typeface="+mj-cs"/>
              </a:rPr>
              <a:t>Major themes from 95 organizations</a:t>
            </a:r>
          </a:p>
        </p:txBody>
      </p:sp>
      <p:graphicFrame>
        <p:nvGraphicFramePr>
          <p:cNvPr id="3" name="Diagram 2">
            <a:extLst>
              <a:ext uri="{FF2B5EF4-FFF2-40B4-BE49-F238E27FC236}">
                <a16:creationId xmlns:a16="http://schemas.microsoft.com/office/drawing/2014/main" xmlns="" id="{C210A981-FC14-41E3-8F70-BCCA7BE45D12}"/>
              </a:ext>
            </a:extLst>
          </p:cNvPr>
          <p:cNvGraphicFramePr/>
          <p:nvPr>
            <p:extLst>
              <p:ext uri="{D42A27DB-BD31-4B8C-83A1-F6EECF244321}">
                <p14:modId xmlns:p14="http://schemas.microsoft.com/office/powerpoint/2010/main" val="507726510"/>
              </p:ext>
            </p:extLst>
          </p:nvPr>
        </p:nvGraphicFramePr>
        <p:xfrm>
          <a:off x="4038600" y="487680"/>
          <a:ext cx="7833610" cy="6063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650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9C205936-7923-442B-BD63-7913C772B305}"/>
              </a:ext>
            </a:extLst>
          </p:cNvPr>
          <p:cNvSpPr>
            <a:spLocks noGrp="1"/>
          </p:cNvSpPr>
          <p:nvPr>
            <p:ph type="title"/>
          </p:nvPr>
        </p:nvSpPr>
        <p:spPr>
          <a:xfrm>
            <a:off x="420977" y="3732550"/>
            <a:ext cx="3185160" cy="2436678"/>
          </a:xfrm>
          <a:prstGeom prst="ellipse">
            <a:avLst/>
          </a:prstGeom>
          <a:solidFill>
            <a:schemeClr val="tx1">
              <a:lumMod val="50000"/>
              <a:lumOff val="50000"/>
            </a:schemeClr>
          </a:solidFill>
          <a:ln w="174625" cmpd="thinThick">
            <a:solidFill>
              <a:schemeClr val="bg1"/>
            </a:solidFill>
          </a:ln>
        </p:spPr>
        <p:txBody>
          <a:bodyPr vert="horz" lIns="91440" tIns="45720" rIns="91440" bIns="45720" rtlCol="0" anchor="ctr">
            <a:normAutofit/>
          </a:bodyPr>
          <a:lstStyle/>
          <a:p>
            <a:pPr algn="ctr"/>
            <a:r>
              <a:rPr lang="en-US" sz="2400" kern="1200" dirty="0">
                <a:solidFill>
                  <a:srgbClr val="FFFFFF"/>
                </a:solidFill>
                <a:latin typeface="+mj-lt"/>
                <a:ea typeface="+mj-ea"/>
                <a:cs typeface="+mj-cs"/>
              </a:rPr>
              <a:t>Major themes from 95 organizations</a:t>
            </a:r>
          </a:p>
        </p:txBody>
      </p:sp>
      <p:graphicFrame>
        <p:nvGraphicFramePr>
          <p:cNvPr id="3" name="Diagram 2">
            <a:extLst>
              <a:ext uri="{FF2B5EF4-FFF2-40B4-BE49-F238E27FC236}">
                <a16:creationId xmlns:a16="http://schemas.microsoft.com/office/drawing/2014/main" xmlns="" id="{C210A981-FC14-41E3-8F70-BCCA7BE45D12}"/>
              </a:ext>
            </a:extLst>
          </p:cNvPr>
          <p:cNvGraphicFramePr/>
          <p:nvPr>
            <p:extLst>
              <p:ext uri="{D42A27DB-BD31-4B8C-83A1-F6EECF244321}">
                <p14:modId xmlns:p14="http://schemas.microsoft.com/office/powerpoint/2010/main" val="3878316441"/>
              </p:ext>
            </p:extLst>
          </p:nvPr>
        </p:nvGraphicFramePr>
        <p:xfrm>
          <a:off x="4038600" y="487680"/>
          <a:ext cx="7833610" cy="6063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8793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5D2919AD-EA7F-4893-ADE9-081CECDE1D2A}"/>
              </a:ext>
            </a:extLst>
          </p:cNvPr>
          <p:cNvSpPr>
            <a:spLocks noGrp="1"/>
          </p:cNvSpPr>
          <p:nvPr>
            <p:ph type="title"/>
          </p:nvPr>
        </p:nvSpPr>
        <p:spPr>
          <a:xfrm>
            <a:off x="1137036" y="548640"/>
            <a:ext cx="9543405" cy="1188720"/>
          </a:xfrm>
        </p:spPr>
        <p:txBody>
          <a:bodyPr>
            <a:normAutofit/>
          </a:bodyPr>
          <a:lstStyle/>
          <a:p>
            <a:r>
              <a:rPr lang="en-US" dirty="0">
                <a:solidFill>
                  <a:schemeClr val="tx1">
                    <a:lumMod val="85000"/>
                    <a:lumOff val="15000"/>
                  </a:schemeClr>
                </a:solidFill>
              </a:rPr>
              <a:t>Section 2 – Using a Mitigation Lens</a:t>
            </a:r>
          </a:p>
        </p:txBody>
      </p:sp>
      <p:sp>
        <p:nvSpPr>
          <p:cNvPr id="3" name="Content Placeholder 2">
            <a:extLst>
              <a:ext uri="{FF2B5EF4-FFF2-40B4-BE49-F238E27FC236}">
                <a16:creationId xmlns:a16="http://schemas.microsoft.com/office/drawing/2014/main" xmlns="" id="{1A6803DD-554E-46EE-BD90-5EA479FD068C}"/>
              </a:ext>
            </a:extLst>
          </p:cNvPr>
          <p:cNvSpPr>
            <a:spLocks noGrp="1"/>
          </p:cNvSpPr>
          <p:nvPr>
            <p:ph idx="1"/>
          </p:nvPr>
        </p:nvSpPr>
        <p:spPr>
          <a:xfrm>
            <a:off x="1957987" y="2295242"/>
            <a:ext cx="8276026" cy="3675653"/>
          </a:xfrm>
        </p:spPr>
        <p:txBody>
          <a:bodyPr anchor="ctr">
            <a:normAutofit/>
          </a:bodyPr>
          <a:lstStyle/>
          <a:p>
            <a:r>
              <a:rPr lang="en-US" sz="2000" dirty="0">
                <a:solidFill>
                  <a:schemeClr val="tx1">
                    <a:lumMod val="85000"/>
                    <a:lumOff val="15000"/>
                  </a:schemeClr>
                </a:solidFill>
              </a:rPr>
              <a:t>It was the collaborative efforts from social networks, investigators, local governments, and NGOs who primarily provided support to marginalized communities</a:t>
            </a:r>
          </a:p>
          <a:p>
            <a:r>
              <a:rPr lang="en-US" sz="2000" dirty="0">
                <a:solidFill>
                  <a:schemeClr val="tx1">
                    <a:lumMod val="85000"/>
                    <a:lumOff val="15000"/>
                  </a:schemeClr>
                </a:solidFill>
                <a:effectLst/>
                <a:ea typeface="Times New Roman" panose="02020603050405020304" pitchFamily="18" charset="0"/>
              </a:rPr>
              <a:t>Two of 95 organizations (2</a:t>
            </a:r>
            <a:r>
              <a:rPr lang="en-US" sz="2000" dirty="0">
                <a:solidFill>
                  <a:schemeClr val="tx1">
                    <a:lumMod val="85000"/>
                    <a:lumOff val="15000"/>
                  </a:schemeClr>
                </a:solidFill>
                <a:ea typeface="Times New Roman" panose="02020603050405020304" pitchFamily="18" charset="0"/>
              </a:rPr>
              <a:t>%) </a:t>
            </a:r>
            <a:r>
              <a:rPr lang="en-US" sz="2000" dirty="0">
                <a:solidFill>
                  <a:schemeClr val="tx1">
                    <a:lumMod val="85000"/>
                    <a:lumOff val="15000"/>
                  </a:schemeClr>
                </a:solidFill>
                <a:effectLst/>
                <a:ea typeface="Times New Roman" panose="02020603050405020304" pitchFamily="18" charset="0"/>
              </a:rPr>
              <a:t>explicitly mentioned providing mitigation efforts to community members in preparation for the next event</a:t>
            </a:r>
          </a:p>
          <a:p>
            <a:pPr marL="0" indent="0">
              <a:buNone/>
            </a:pPr>
            <a:r>
              <a:rPr lang="en-US" sz="2000" b="1" dirty="0">
                <a:solidFill>
                  <a:schemeClr val="tx1">
                    <a:lumMod val="85000"/>
                    <a:lumOff val="15000"/>
                  </a:schemeClr>
                </a:solidFill>
                <a:ea typeface="Calibri" panose="020F0502020204030204" pitchFamily="34" charset="0"/>
                <a:cs typeface="Calibri Light" panose="020F0302020204030204" pitchFamily="34" charset="0"/>
              </a:rPr>
              <a:t>Recommendations</a:t>
            </a:r>
          </a:p>
          <a:p>
            <a:r>
              <a:rPr lang="en-US" sz="2000" dirty="0">
                <a:solidFill>
                  <a:schemeClr val="tx1">
                    <a:lumMod val="85000"/>
                    <a:lumOff val="15000"/>
                  </a:schemeClr>
                </a:solidFill>
                <a:ea typeface="Calibri" panose="020F0502020204030204" pitchFamily="34" charset="0"/>
                <a:cs typeface="Calibri Light" panose="020F0302020204030204" pitchFamily="34" charset="0"/>
              </a:rPr>
              <a:t>Federal agencies could build, strengthen, or maintain a b</a:t>
            </a:r>
            <a:r>
              <a:rPr lang="en-US" sz="2000" dirty="0">
                <a:solidFill>
                  <a:schemeClr val="tx1">
                    <a:lumMod val="85000"/>
                    <a:lumOff val="15000"/>
                  </a:schemeClr>
                </a:solidFill>
                <a:effectLst/>
                <a:ea typeface="Calibri" panose="020F0502020204030204" pitchFamily="34" charset="0"/>
                <a:cs typeface="Calibri Light" panose="020F0302020204030204" pitchFamily="34" charset="0"/>
              </a:rPr>
              <a:t>ridge with NGOs who are connected to marginalized groups </a:t>
            </a:r>
          </a:p>
          <a:p>
            <a:r>
              <a:rPr lang="en-US" sz="2000" dirty="0">
                <a:solidFill>
                  <a:schemeClr val="tx1">
                    <a:lumMod val="85000"/>
                    <a:lumOff val="15000"/>
                  </a:schemeClr>
                </a:solidFill>
                <a:ea typeface="Calibri" panose="020F0502020204030204" pitchFamily="34" charset="0"/>
                <a:cs typeface="Calibri Light" panose="020F0302020204030204" pitchFamily="34" charset="0"/>
              </a:rPr>
              <a:t>Agencies could collaborate across specializations (e.g., U.S. Department of Education – Disaster Recovery Unit)</a:t>
            </a:r>
            <a:endParaRPr lang="en-US" sz="2000" dirty="0">
              <a:solidFill>
                <a:schemeClr val="tx1">
                  <a:lumMod val="85000"/>
                  <a:lumOff val="15000"/>
                </a:schemeClr>
              </a:solidFill>
              <a:effectLst/>
              <a:ea typeface="Calibri" panose="020F0502020204030204" pitchFamily="34" charset="0"/>
              <a:cs typeface="Calibri Light" panose="020F0302020204030204" pitchFamily="34" charset="0"/>
            </a:endParaRPr>
          </a:p>
          <a:p>
            <a:endParaRPr lang="en-US" sz="1900" dirty="0">
              <a:solidFill>
                <a:schemeClr val="tx1">
                  <a:lumMod val="85000"/>
                  <a:lumOff val="15000"/>
                </a:schemeClr>
              </a:solidFill>
              <a:cs typeface="Calibri Light" panose="020F0302020204030204" pitchFamily="34" charset="0"/>
            </a:endParaRPr>
          </a:p>
        </p:txBody>
      </p:sp>
      <p:sp>
        <p:nvSpPr>
          <p:cNvPr id="12" name="Freeform: Shape 11">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322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321731"/>
            <a:ext cx="1154272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0568043-367F-4AF7-A1F3-548D0EC8C14F}"/>
              </a:ext>
            </a:extLst>
          </p:cNvPr>
          <p:cNvSpPr>
            <a:spLocks noGrp="1"/>
          </p:cNvSpPr>
          <p:nvPr>
            <p:ph type="title"/>
          </p:nvPr>
        </p:nvSpPr>
        <p:spPr>
          <a:xfrm>
            <a:off x="757450" y="521208"/>
            <a:ext cx="10754437" cy="1627632"/>
          </a:xfrm>
        </p:spPr>
        <p:txBody>
          <a:bodyPr>
            <a:normAutofit/>
          </a:bodyPr>
          <a:lstStyle/>
          <a:p>
            <a:r>
              <a:rPr lang="en-US" dirty="0">
                <a:solidFill>
                  <a:srgbClr val="FFFFFF"/>
                </a:solidFill>
              </a:rPr>
              <a:t>3: Reveal barriers to federal investment</a:t>
            </a:r>
          </a:p>
        </p:txBody>
      </p:sp>
      <p:sp>
        <p:nvSpPr>
          <p:cNvPr id="10" name="Rectangle 9">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xmlns="" id="{871B9CA2-EC4D-4173-994C-563074488A4F}"/>
              </a:ext>
            </a:extLst>
          </p:cNvPr>
          <p:cNvGraphicFramePr>
            <a:graphicFrameLocks noGrp="1"/>
          </p:cNvGraphicFramePr>
          <p:nvPr>
            <p:ph idx="1"/>
            <p:extLst>
              <p:ext uri="{D42A27DB-BD31-4B8C-83A1-F6EECF244321}">
                <p14:modId xmlns:p14="http://schemas.microsoft.com/office/powerpoint/2010/main" val="2806837620"/>
              </p:ext>
            </p:extLst>
          </p:nvPr>
        </p:nvGraphicFramePr>
        <p:xfrm>
          <a:off x="2087491" y="2773680"/>
          <a:ext cx="8017017" cy="315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5175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4F15D9A-4294-A742-839C-C9DDC36F1555}"/>
              </a:ext>
            </a:extLst>
          </p:cNvPr>
          <p:cNvSpPr>
            <a:spLocks noGrp="1"/>
          </p:cNvSpPr>
          <p:nvPr>
            <p:ph type="title"/>
          </p:nvPr>
        </p:nvSpPr>
        <p:spPr>
          <a:xfrm>
            <a:off x="572493" y="238539"/>
            <a:ext cx="11018520" cy="1434415"/>
          </a:xfrm>
        </p:spPr>
        <p:txBody>
          <a:bodyPr anchor="b">
            <a:normAutofit/>
          </a:bodyPr>
          <a:lstStyle/>
          <a:p>
            <a:r>
              <a:rPr lang="en-US" dirty="0"/>
              <a:t>3.1: Barriers for socially disadvantaged groups</a:t>
            </a:r>
          </a:p>
        </p:txBody>
      </p:sp>
      <p:sp>
        <p:nvSpPr>
          <p:cNvPr id="14"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xmlns="" id="{68528969-4D3C-3946-AB26-82FC0C8E8ECD}"/>
              </a:ext>
            </a:extLst>
          </p:cNvPr>
          <p:cNvGraphicFramePr>
            <a:graphicFrameLocks noGrp="1"/>
          </p:cNvGraphicFramePr>
          <p:nvPr>
            <p:ph idx="1"/>
            <p:extLst>
              <p:ext uri="{D42A27DB-BD31-4B8C-83A1-F6EECF244321}">
                <p14:modId xmlns:p14="http://schemas.microsoft.com/office/powerpoint/2010/main" val="992068097"/>
              </p:ext>
            </p:extLst>
          </p:nvPr>
        </p:nvGraphicFramePr>
        <p:xfrm>
          <a:off x="1021155" y="2098722"/>
          <a:ext cx="10075476" cy="4520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0409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A8908DB7-C3A6-4FCB-9820-CEE02B398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BF39B68-C7DF-CF4B-A876-F502B9540068}"/>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kern="1200" dirty="0">
                <a:solidFill>
                  <a:schemeClr val="tx1"/>
                </a:solidFill>
                <a:latin typeface="+mj-lt"/>
                <a:ea typeface="+mj-ea"/>
                <a:cs typeface="+mj-cs"/>
              </a:rPr>
              <a:t>3.2: Barriers for supportive agencies</a:t>
            </a:r>
          </a:p>
        </p:txBody>
      </p:sp>
      <p:sp>
        <p:nvSpPr>
          <p:cNvPr id="20" name="sketch line">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71C07855-B64C-7A41-9F3D-C518E0F20491}"/>
              </a:ext>
            </a:extLst>
          </p:cNvPr>
          <p:cNvSpPr>
            <a:spLocks noGrp="1"/>
          </p:cNvSpPr>
          <p:nvPr>
            <p:ph sz="half" idx="1"/>
          </p:nvPr>
        </p:nvSpPr>
        <p:spPr>
          <a:xfrm>
            <a:off x="4654296" y="4798577"/>
            <a:ext cx="6894576" cy="1428487"/>
          </a:xfrm>
        </p:spPr>
        <p:txBody>
          <a:bodyPr vert="horz" lIns="91440" tIns="45720" rIns="91440" bIns="45720" rtlCol="0" anchor="t">
            <a:normAutofit/>
          </a:bodyPr>
          <a:lstStyle/>
          <a:p>
            <a:pPr marL="0"/>
            <a:endParaRPr lang="en-US" sz="2200"/>
          </a:p>
          <a:p>
            <a:pPr lvl="1"/>
            <a:endParaRPr lang="en-US" sz="2200"/>
          </a:p>
        </p:txBody>
      </p:sp>
      <p:graphicFrame>
        <p:nvGraphicFramePr>
          <p:cNvPr id="6" name="Table 6">
            <a:extLst>
              <a:ext uri="{FF2B5EF4-FFF2-40B4-BE49-F238E27FC236}">
                <a16:creationId xmlns:a16="http://schemas.microsoft.com/office/drawing/2014/main" xmlns="" id="{A07E1D2C-A8C8-4F0B-A27F-7C2618AFE532}"/>
              </a:ext>
            </a:extLst>
          </p:cNvPr>
          <p:cNvGraphicFramePr>
            <a:graphicFrameLocks noGrp="1"/>
          </p:cNvGraphicFramePr>
          <p:nvPr>
            <p:ph sz="half" idx="2"/>
            <p:extLst>
              <p:ext uri="{D42A27DB-BD31-4B8C-83A1-F6EECF244321}">
                <p14:modId xmlns:p14="http://schemas.microsoft.com/office/powerpoint/2010/main" val="3583740863"/>
              </p:ext>
            </p:extLst>
          </p:nvPr>
        </p:nvGraphicFramePr>
        <p:xfrm>
          <a:off x="4654296" y="651315"/>
          <a:ext cx="6894578" cy="5929513"/>
        </p:xfrm>
        <a:graphic>
          <a:graphicData uri="http://schemas.openxmlformats.org/drawingml/2006/table">
            <a:tbl>
              <a:tblPr firstRow="1" bandRow="1">
                <a:tableStyleId>{5C22544A-7EE6-4342-B048-85BDC9FD1C3A}</a:tableStyleId>
              </a:tblPr>
              <a:tblGrid>
                <a:gridCol w="329345">
                  <a:extLst>
                    <a:ext uri="{9D8B030D-6E8A-4147-A177-3AD203B41FA5}">
                      <a16:colId xmlns:a16="http://schemas.microsoft.com/office/drawing/2014/main" xmlns="" val="3079568075"/>
                    </a:ext>
                  </a:extLst>
                </a:gridCol>
                <a:gridCol w="3278682">
                  <a:extLst>
                    <a:ext uri="{9D8B030D-6E8A-4147-A177-3AD203B41FA5}">
                      <a16:colId xmlns:a16="http://schemas.microsoft.com/office/drawing/2014/main" xmlns="" val="4191592655"/>
                    </a:ext>
                  </a:extLst>
                </a:gridCol>
                <a:gridCol w="3286551">
                  <a:extLst>
                    <a:ext uri="{9D8B030D-6E8A-4147-A177-3AD203B41FA5}">
                      <a16:colId xmlns:a16="http://schemas.microsoft.com/office/drawing/2014/main" xmlns="" val="259579872"/>
                    </a:ext>
                  </a:extLst>
                </a:gridCol>
              </a:tblGrid>
              <a:tr h="518875">
                <a:tc>
                  <a:txBody>
                    <a:bodyPr/>
                    <a:lstStyle/>
                    <a:p>
                      <a:endParaRPr lang="en-US" sz="1800" dirty="0"/>
                    </a:p>
                  </a:txBody>
                  <a:tcPr marL="66186" marR="66186" marT="33093" marB="33093"/>
                </a:tc>
                <a:tc>
                  <a:txBody>
                    <a:bodyPr/>
                    <a:lstStyle/>
                    <a:p>
                      <a:pPr algn="ctr"/>
                      <a:r>
                        <a:rPr lang="en-US" sz="2400" dirty="0"/>
                        <a:t>Identified Barrier</a:t>
                      </a:r>
                    </a:p>
                  </a:txBody>
                  <a:tcPr marL="66186" marR="66186" marT="33093" marB="33093"/>
                </a:tc>
                <a:tc>
                  <a:txBody>
                    <a:bodyPr/>
                    <a:lstStyle/>
                    <a:p>
                      <a:pPr algn="ctr"/>
                      <a:r>
                        <a:rPr lang="en-US" sz="2400"/>
                        <a:t>Response to Barrier</a:t>
                      </a:r>
                    </a:p>
                  </a:txBody>
                  <a:tcPr marL="66186" marR="66186" marT="33093" marB="33093"/>
                </a:tc>
                <a:extLst>
                  <a:ext uri="{0D108BD9-81ED-4DB2-BD59-A6C34878D82A}">
                    <a16:rowId xmlns:a16="http://schemas.microsoft.com/office/drawing/2014/main" xmlns="" val="421707677"/>
                  </a:ext>
                </a:extLst>
              </a:tr>
              <a:tr h="1587142">
                <a:tc>
                  <a:txBody>
                    <a:bodyPr/>
                    <a:lstStyle/>
                    <a:p>
                      <a:pPr algn="ctr"/>
                      <a:r>
                        <a:rPr lang="en-US" sz="1800"/>
                        <a:t>1</a:t>
                      </a:r>
                    </a:p>
                  </a:txBody>
                  <a:tcPr marL="66186" marR="66186" marT="33093" marB="3309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Socially marginalized populations sometimes report feeling “picked on” and “victimized” by outsiders (</a:t>
                      </a:r>
                      <a:r>
                        <a:rPr lang="en-US" sz="1800" dirty="0" err="1"/>
                        <a:t>Putsche</a:t>
                      </a:r>
                      <a:r>
                        <a:rPr lang="en-US" sz="1800" dirty="0"/>
                        <a:t> et al., 2017; p.700)</a:t>
                      </a:r>
                    </a:p>
                    <a:p>
                      <a:endParaRPr lang="en-US" sz="1800" dirty="0"/>
                    </a:p>
                  </a:txBody>
                  <a:tcPr marL="66186" marR="66186" marT="33093" marB="3309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Leverage local knowledge (</a:t>
                      </a:r>
                      <a:r>
                        <a:rPr lang="en-US" sz="1800" dirty="0" err="1"/>
                        <a:t>Akbaba-Altun</a:t>
                      </a:r>
                      <a:r>
                        <a:rPr lang="en-US" sz="1800" dirty="0"/>
                        <a:t>, 2005; </a:t>
                      </a:r>
                      <a:r>
                        <a:rPr lang="en-US" sz="1800" dirty="0" err="1"/>
                        <a:t>Konakli</a:t>
                      </a:r>
                      <a:r>
                        <a:rPr lang="en-US" sz="1800" dirty="0"/>
                        <a:t> &amp; Kaplan, 2019; </a:t>
                      </a:r>
                      <a:r>
                        <a:rPr lang="en-US" sz="1800" dirty="0" err="1"/>
                        <a:t>Ozmen</a:t>
                      </a:r>
                      <a:r>
                        <a:rPr lang="en-US" sz="1800" dirty="0"/>
                        <a:t>, 2006)</a:t>
                      </a:r>
                      <a:r>
                        <a:rPr lang="en-US" sz="1800" dirty="0">
                          <a:effectLst/>
                        </a:rPr>
                        <a:t> and use culturally responsive approaches (Barker &amp; Cormier, 2015; </a:t>
                      </a:r>
                      <a:r>
                        <a:rPr lang="en-US" sz="1800" dirty="0" err="1">
                          <a:effectLst/>
                        </a:rPr>
                        <a:t>Dyregov</a:t>
                      </a:r>
                      <a:r>
                        <a:rPr lang="en-US" sz="1800" dirty="0">
                          <a:effectLst/>
                        </a:rPr>
                        <a:t> et al., 2015)</a:t>
                      </a:r>
                    </a:p>
                  </a:txBody>
                  <a:tcPr marL="66186" marR="66186" marT="33093" marB="33093"/>
                </a:tc>
                <a:extLst>
                  <a:ext uri="{0D108BD9-81ED-4DB2-BD59-A6C34878D82A}">
                    <a16:rowId xmlns:a16="http://schemas.microsoft.com/office/drawing/2014/main" xmlns="" val="1660712828"/>
                  </a:ext>
                </a:extLst>
              </a:tr>
              <a:tr h="1876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2</a:t>
                      </a:r>
                    </a:p>
                  </a:txBody>
                  <a:tcPr marL="66186" marR="66186" marT="33093" marB="3309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Locals are often wary of outside support, which they perceive as misunderstanding or underestimating the severity of local challenges (</a:t>
                      </a:r>
                      <a:r>
                        <a:rPr lang="en-US" sz="1800" dirty="0" err="1"/>
                        <a:t>Findholt</a:t>
                      </a:r>
                      <a:r>
                        <a:rPr lang="en-US" sz="1800" dirty="0"/>
                        <a:t>, 2013; Fuhrmann, 2011)</a:t>
                      </a:r>
                    </a:p>
                  </a:txBody>
                  <a:tcPr marL="66186" marR="66186" marT="33093" marB="3309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More long-term investments in local infrastructure, economy and education are often preferred to disaster mitigation efforts (</a:t>
                      </a:r>
                      <a:r>
                        <a:rPr lang="en-US" sz="1800" dirty="0" err="1"/>
                        <a:t>Cerqua</a:t>
                      </a:r>
                      <a:r>
                        <a:rPr lang="en-US" sz="1800" dirty="0"/>
                        <a:t> &amp; di Pietro, 2016; di Pietro, 2017; O’Toole, 2017; </a:t>
                      </a:r>
                      <a:r>
                        <a:rPr lang="en-US" sz="1800" dirty="0" err="1"/>
                        <a:t>Seyle</a:t>
                      </a:r>
                      <a:r>
                        <a:rPr lang="en-US" sz="1800" dirty="0"/>
                        <a:t> et al., 2011)</a:t>
                      </a:r>
                      <a:r>
                        <a:rPr lang="en-US" sz="1800" dirty="0">
                          <a:effectLst/>
                        </a:rPr>
                        <a:t> </a:t>
                      </a:r>
                      <a:endParaRPr lang="en-US" sz="1800" dirty="0"/>
                    </a:p>
                  </a:txBody>
                  <a:tcPr marL="66186" marR="66186" marT="33093" marB="33093"/>
                </a:tc>
                <a:extLst>
                  <a:ext uri="{0D108BD9-81ED-4DB2-BD59-A6C34878D82A}">
                    <a16:rowId xmlns:a16="http://schemas.microsoft.com/office/drawing/2014/main" xmlns="" val="359869942"/>
                  </a:ext>
                </a:extLst>
              </a:tr>
              <a:tr h="15871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3</a:t>
                      </a:r>
                    </a:p>
                  </a:txBody>
                  <a:tcPr marL="66186" marR="66186" marT="33093" marB="3309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Since supportive agencies may not be aware of essential local contextual knowledge, they may not act on it, which reduces the success of outside interventions (Hall, 1977; Osborne, 1989)</a:t>
                      </a:r>
                    </a:p>
                  </a:txBody>
                  <a:tcPr marL="66186" marR="66186" marT="33093" marB="3309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Actively learn about the communities you serve (</a:t>
                      </a:r>
                      <a:r>
                        <a:rPr lang="en-US" sz="1800" dirty="0" err="1"/>
                        <a:t>Enarson</a:t>
                      </a:r>
                      <a:r>
                        <a:rPr lang="en-US" sz="1800" dirty="0"/>
                        <a:t>, 2012; Gartrell et al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endParaRPr lang="en-US" sz="1800" dirty="0"/>
                    </a:p>
                  </a:txBody>
                  <a:tcPr marL="66186" marR="66186" marT="33093" marB="33093"/>
                </a:tc>
                <a:extLst>
                  <a:ext uri="{0D108BD9-81ED-4DB2-BD59-A6C34878D82A}">
                    <a16:rowId xmlns:a16="http://schemas.microsoft.com/office/drawing/2014/main" xmlns="" val="3630783579"/>
                  </a:ext>
                </a:extLst>
              </a:tr>
            </a:tbl>
          </a:graphicData>
        </a:graphic>
      </p:graphicFrame>
    </p:spTree>
    <p:extLst>
      <p:ext uri="{BB962C8B-B14F-4D97-AF65-F5344CB8AC3E}">
        <p14:creationId xmlns:p14="http://schemas.microsoft.com/office/powerpoint/2010/main" val="705085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76F9B7C-7F21-454E-8798-CDC2382A0E37}"/>
              </a:ext>
            </a:extLst>
          </p:cNvPr>
          <p:cNvSpPr>
            <a:spLocks noGrp="1"/>
          </p:cNvSpPr>
          <p:nvPr>
            <p:ph type="title"/>
          </p:nvPr>
        </p:nvSpPr>
        <p:spPr>
          <a:xfrm>
            <a:off x="572493" y="238539"/>
            <a:ext cx="11018520" cy="1434415"/>
          </a:xfrm>
        </p:spPr>
        <p:txBody>
          <a:bodyPr anchor="b">
            <a:normAutofit/>
          </a:bodyPr>
          <a:lstStyle/>
          <a:p>
            <a:r>
              <a:rPr lang="en-US" dirty="0"/>
              <a:t>3.3: Barriers with the BRIC Direct Technical Assistant Program Application</a:t>
            </a:r>
          </a:p>
        </p:txBody>
      </p:sp>
      <p:sp>
        <p:nvSpPr>
          <p:cNvPr id="11"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xmlns="" id="{1B3F57ED-D05F-4C26-A082-8BAFBEB17A88}"/>
              </a:ext>
            </a:extLst>
          </p:cNvPr>
          <p:cNvGraphicFramePr>
            <a:graphicFrameLocks noGrp="1"/>
          </p:cNvGraphicFramePr>
          <p:nvPr>
            <p:ph idx="1"/>
            <p:extLst>
              <p:ext uri="{D42A27DB-BD31-4B8C-83A1-F6EECF244321}">
                <p14:modId xmlns:p14="http://schemas.microsoft.com/office/powerpoint/2010/main" val="1752680807"/>
              </p:ext>
            </p:extLst>
          </p:nvPr>
        </p:nvGraphicFramePr>
        <p:xfrm>
          <a:off x="1715180" y="1983756"/>
          <a:ext cx="8687425" cy="459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7067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xmlns=""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9">
            <a:extLst>
              <a:ext uri="{FF2B5EF4-FFF2-40B4-BE49-F238E27FC236}">
                <a16:creationId xmlns:a16="http://schemas.microsoft.com/office/drawing/2014/main" xmlns=""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5D2919AD-EA7F-4893-ADE9-081CECDE1D2A}"/>
              </a:ext>
            </a:extLst>
          </p:cNvPr>
          <p:cNvSpPr>
            <a:spLocks noGrp="1"/>
          </p:cNvSpPr>
          <p:nvPr>
            <p:ph type="title"/>
          </p:nvPr>
        </p:nvSpPr>
        <p:spPr>
          <a:xfrm>
            <a:off x="1137036" y="548640"/>
            <a:ext cx="9543405" cy="1188720"/>
          </a:xfrm>
        </p:spPr>
        <p:txBody>
          <a:bodyPr>
            <a:normAutofit/>
          </a:bodyPr>
          <a:lstStyle/>
          <a:p>
            <a:r>
              <a:rPr lang="en-US" dirty="0">
                <a:solidFill>
                  <a:schemeClr val="tx1">
                    <a:lumMod val="85000"/>
                    <a:lumOff val="15000"/>
                  </a:schemeClr>
                </a:solidFill>
              </a:rPr>
              <a:t>Section 3 – Using a Mitigation Lens</a:t>
            </a:r>
          </a:p>
        </p:txBody>
      </p:sp>
      <p:sp>
        <p:nvSpPr>
          <p:cNvPr id="3" name="Content Placeholder 2">
            <a:extLst>
              <a:ext uri="{FF2B5EF4-FFF2-40B4-BE49-F238E27FC236}">
                <a16:creationId xmlns:a16="http://schemas.microsoft.com/office/drawing/2014/main" xmlns="" id="{1A6803DD-554E-46EE-BD90-5EA479FD068C}"/>
              </a:ext>
            </a:extLst>
          </p:cNvPr>
          <p:cNvSpPr>
            <a:spLocks noGrp="1"/>
          </p:cNvSpPr>
          <p:nvPr>
            <p:ph idx="1"/>
          </p:nvPr>
        </p:nvSpPr>
        <p:spPr>
          <a:xfrm>
            <a:off x="1957987" y="2431765"/>
            <a:ext cx="8276026" cy="3320031"/>
          </a:xfrm>
        </p:spPr>
        <p:txBody>
          <a:bodyPr anchor="ctr">
            <a:noAutofit/>
          </a:bodyPr>
          <a:lstStyle/>
          <a:p>
            <a:pPr marL="0" indent="0">
              <a:buNone/>
            </a:pPr>
            <a:r>
              <a:rPr lang="en-US" sz="2000" b="1" dirty="0">
                <a:solidFill>
                  <a:schemeClr val="tx1">
                    <a:lumMod val="85000"/>
                    <a:lumOff val="15000"/>
                  </a:schemeClr>
                </a:solidFill>
                <a:ea typeface="Calibri" panose="020F0502020204030204" pitchFamily="34" charset="0"/>
              </a:rPr>
              <a:t>Address barriers to community resiliency </a:t>
            </a:r>
          </a:p>
          <a:p>
            <a:pPr lvl="1"/>
            <a:r>
              <a:rPr lang="en-US" sz="2000" dirty="0">
                <a:solidFill>
                  <a:schemeClr val="tx1">
                    <a:lumMod val="85000"/>
                    <a:lumOff val="15000"/>
                  </a:schemeClr>
                </a:solidFill>
                <a:ea typeface="Calibri" panose="020F0502020204030204" pitchFamily="34" charset="0"/>
                <a:cs typeface="Calibri Light" panose="020F0302020204030204" pitchFamily="34" charset="0"/>
              </a:rPr>
              <a:t>Provide short- and long- term mental health supports for individuals following an event. </a:t>
            </a:r>
          </a:p>
          <a:p>
            <a:pPr lvl="1"/>
            <a:r>
              <a:rPr lang="en-US" sz="2000" dirty="0">
                <a:solidFill>
                  <a:schemeClr val="tx1">
                    <a:lumMod val="85000"/>
                    <a:lumOff val="15000"/>
                  </a:schemeClr>
                </a:solidFill>
                <a:ea typeface="Calibri" panose="020F0502020204030204" pitchFamily="34" charset="0"/>
                <a:cs typeface="Calibri Light" panose="020F0302020204030204" pitchFamily="34" charset="0"/>
              </a:rPr>
              <a:t>Building trust allows for clarification on communal needs</a:t>
            </a:r>
          </a:p>
          <a:p>
            <a:pPr lvl="1"/>
            <a:r>
              <a:rPr lang="en-US" sz="2000" dirty="0">
                <a:solidFill>
                  <a:schemeClr val="tx1">
                    <a:lumMod val="85000"/>
                    <a:lumOff val="15000"/>
                  </a:schemeClr>
                </a:solidFill>
                <a:ea typeface="Calibri" panose="020F0502020204030204" pitchFamily="34" charset="0"/>
                <a:cs typeface="Calibri Light" panose="020F0302020204030204" pitchFamily="34" charset="0"/>
              </a:rPr>
              <a:t>Collaborate with communities and treat them as experts</a:t>
            </a:r>
          </a:p>
          <a:p>
            <a:pPr marL="457200" lvl="1" indent="0">
              <a:buNone/>
            </a:pPr>
            <a:endParaRPr lang="en-US" sz="2000" dirty="0">
              <a:solidFill>
                <a:schemeClr val="tx1">
                  <a:lumMod val="85000"/>
                  <a:lumOff val="15000"/>
                </a:schemeClr>
              </a:solidFill>
              <a:effectLst/>
              <a:ea typeface="Calibri" panose="020F0502020204030204" pitchFamily="34" charset="0"/>
              <a:cs typeface="Calibri Light" panose="020F0302020204030204" pitchFamily="34" charset="0"/>
            </a:endParaRPr>
          </a:p>
          <a:p>
            <a:pPr marL="0" indent="0">
              <a:buNone/>
            </a:pPr>
            <a:r>
              <a:rPr lang="en-US" sz="2000" b="1" dirty="0">
                <a:solidFill>
                  <a:schemeClr val="tx1">
                    <a:lumMod val="85000"/>
                    <a:lumOff val="15000"/>
                  </a:schemeClr>
                </a:solidFill>
                <a:ea typeface="Calibri" panose="020F0502020204030204" pitchFamily="34" charset="0"/>
              </a:rPr>
              <a:t>Address barriers to federal investment</a:t>
            </a:r>
          </a:p>
          <a:p>
            <a:pPr lvl="1"/>
            <a:r>
              <a:rPr lang="en-US" sz="2000" dirty="0">
                <a:solidFill>
                  <a:schemeClr val="tx1">
                    <a:lumMod val="85000"/>
                    <a:lumOff val="15000"/>
                  </a:schemeClr>
                </a:solidFill>
                <a:ea typeface="Calibri" panose="020F0502020204030204" pitchFamily="34" charset="0"/>
              </a:rPr>
              <a:t>Number of applicants</a:t>
            </a:r>
          </a:p>
          <a:p>
            <a:pPr lvl="1"/>
            <a:r>
              <a:rPr lang="en-US" sz="2000" dirty="0">
                <a:solidFill>
                  <a:schemeClr val="tx1">
                    <a:lumMod val="85000"/>
                    <a:lumOff val="15000"/>
                  </a:schemeClr>
                </a:solidFill>
                <a:ea typeface="Calibri" panose="020F0502020204030204" pitchFamily="34" charset="0"/>
              </a:rPr>
              <a:t>Access to the application</a:t>
            </a:r>
          </a:p>
          <a:p>
            <a:pPr lvl="1"/>
            <a:r>
              <a:rPr lang="en-US" sz="2000" dirty="0">
                <a:solidFill>
                  <a:schemeClr val="tx1">
                    <a:lumMod val="85000"/>
                    <a:lumOff val="15000"/>
                  </a:schemeClr>
                </a:solidFill>
                <a:ea typeface="Calibri" panose="020F0502020204030204" pitchFamily="34" charset="0"/>
              </a:rPr>
              <a:t>Timing</a:t>
            </a:r>
          </a:p>
          <a:p>
            <a:pPr lvl="1"/>
            <a:r>
              <a:rPr lang="en-US" sz="2000" dirty="0">
                <a:solidFill>
                  <a:schemeClr val="tx1">
                    <a:lumMod val="85000"/>
                    <a:lumOff val="15000"/>
                  </a:schemeClr>
                </a:solidFill>
                <a:ea typeface="Calibri" panose="020F0502020204030204" pitchFamily="34" charset="0"/>
              </a:rPr>
              <a:t>Assessment of content</a:t>
            </a:r>
          </a:p>
        </p:txBody>
      </p:sp>
      <p:sp>
        <p:nvSpPr>
          <p:cNvPr id="19" name="Freeform: Shape 11">
            <a:extLst>
              <a:ext uri="{FF2B5EF4-FFF2-40B4-BE49-F238E27FC236}">
                <a16:creationId xmlns:a16="http://schemas.microsoft.com/office/drawing/2014/main" xmlns=""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946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07E773EB-1EC1-4E49-9DE2-E6F4604972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3F059E1-3943-4E75-B81C-BD234C039575}"/>
              </a:ext>
            </a:extLst>
          </p:cNvPr>
          <p:cNvSpPr>
            <a:spLocks noGrp="1"/>
          </p:cNvSpPr>
          <p:nvPr>
            <p:ph type="title"/>
          </p:nvPr>
        </p:nvSpPr>
        <p:spPr>
          <a:xfrm>
            <a:off x="391378" y="320675"/>
            <a:ext cx="11407487" cy="1325563"/>
          </a:xfrm>
        </p:spPr>
        <p:txBody>
          <a:bodyPr>
            <a:normAutofit/>
          </a:bodyPr>
          <a:lstStyle/>
          <a:p>
            <a:r>
              <a:rPr lang="en-US" dirty="0">
                <a:solidFill>
                  <a:schemeClr val="bg1"/>
                </a:solidFill>
              </a:rPr>
              <a:t>Summary</a:t>
            </a:r>
            <a:endParaRPr lang="en-US" dirty="0">
              <a:solidFill>
                <a:schemeClr val="bg1"/>
              </a:solidFill>
              <a:highlight>
                <a:srgbClr val="FF0000"/>
              </a:highlight>
            </a:endParaRPr>
          </a:p>
        </p:txBody>
      </p:sp>
      <p:graphicFrame>
        <p:nvGraphicFramePr>
          <p:cNvPr id="15" name="Content Placeholder 2">
            <a:extLst>
              <a:ext uri="{FF2B5EF4-FFF2-40B4-BE49-F238E27FC236}">
                <a16:creationId xmlns:a16="http://schemas.microsoft.com/office/drawing/2014/main" xmlns="" id="{F5405680-D5E8-4044-85A9-200B9828A847}"/>
              </a:ext>
            </a:extLst>
          </p:cNvPr>
          <p:cNvGraphicFramePr/>
          <p:nvPr>
            <p:extLst>
              <p:ext uri="{D42A27DB-BD31-4B8C-83A1-F6EECF244321}">
                <p14:modId xmlns:p14="http://schemas.microsoft.com/office/powerpoint/2010/main" val="3617897963"/>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1387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xmlns="" id="{DB66F6E8-4D4A-4907-940A-774703A2D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Shape 23">
            <a:extLst>
              <a:ext uri="{FF2B5EF4-FFF2-40B4-BE49-F238E27FC236}">
                <a16:creationId xmlns:a16="http://schemas.microsoft.com/office/drawing/2014/main" xmlns="" id="{8F1F5A56-E82B-4FD5-9025-B72896FFBB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8">
            <a:extLst>
              <a:ext uri="{FF2B5EF4-FFF2-40B4-BE49-F238E27FC236}">
                <a16:creationId xmlns:a16="http://schemas.microsoft.com/office/drawing/2014/main" xmlns="" id="{A6A450E7-3E12-49A1-AF66-288C20AA7688}"/>
              </a:ext>
            </a:extLst>
          </p:cNvPr>
          <p:cNvSpPr>
            <a:spLocks noGrp="1"/>
          </p:cNvSpPr>
          <p:nvPr>
            <p:ph type="title"/>
          </p:nvPr>
        </p:nvSpPr>
        <p:spPr>
          <a:xfrm>
            <a:off x="838200" y="5529884"/>
            <a:ext cx="8078342" cy="1096331"/>
          </a:xfrm>
        </p:spPr>
        <p:txBody>
          <a:bodyPr vert="horz" lIns="91440" tIns="45720" rIns="91440" bIns="45720" rtlCol="0" anchor="ctr">
            <a:normAutofit/>
          </a:bodyPr>
          <a:lstStyle/>
          <a:p>
            <a:r>
              <a:rPr lang="en-US" kern="1200" dirty="0">
                <a:solidFill>
                  <a:schemeClr val="tx1"/>
                </a:solidFill>
                <a:latin typeface="+mj-lt"/>
                <a:ea typeface="+mj-ea"/>
                <a:cs typeface="+mj-cs"/>
              </a:rPr>
              <a:t>Policy Recommendations</a:t>
            </a:r>
          </a:p>
        </p:txBody>
      </p:sp>
      <p:graphicFrame>
        <p:nvGraphicFramePr>
          <p:cNvPr id="11" name="Content Placeholder 5">
            <a:extLst>
              <a:ext uri="{FF2B5EF4-FFF2-40B4-BE49-F238E27FC236}">
                <a16:creationId xmlns:a16="http://schemas.microsoft.com/office/drawing/2014/main" xmlns="" id="{A2BF72AD-4046-4D58-A5B5-CEBA02EEE0C5}"/>
              </a:ext>
            </a:extLst>
          </p:cNvPr>
          <p:cNvGraphicFramePr/>
          <p:nvPr>
            <p:extLst>
              <p:ext uri="{D42A27DB-BD31-4B8C-83A1-F6EECF244321}">
                <p14:modId xmlns:p14="http://schemas.microsoft.com/office/powerpoint/2010/main" val="1519680317"/>
              </p:ext>
            </p:extLst>
          </p:nvPr>
        </p:nvGraphicFramePr>
        <p:xfrm>
          <a:off x="838200" y="410966"/>
          <a:ext cx="10525018" cy="4887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092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CDF4C1-C7EB-46C4-B6C7-D8C763C2C166}"/>
              </a:ext>
            </a:extLst>
          </p:cNvPr>
          <p:cNvSpPr>
            <a:spLocks noGrp="1"/>
          </p:cNvSpPr>
          <p:nvPr>
            <p:ph type="title"/>
          </p:nvPr>
        </p:nvSpPr>
        <p:spPr>
          <a:noFill/>
        </p:spPr>
        <p:txBody>
          <a:bodyPr/>
          <a:lstStyle/>
          <a:p>
            <a:r>
              <a:rPr lang="en-US" dirty="0"/>
              <a:t>The Team</a:t>
            </a:r>
          </a:p>
        </p:txBody>
      </p:sp>
      <p:graphicFrame>
        <p:nvGraphicFramePr>
          <p:cNvPr id="4" name="Content Placeholder 3">
            <a:extLst>
              <a:ext uri="{FF2B5EF4-FFF2-40B4-BE49-F238E27FC236}">
                <a16:creationId xmlns:a16="http://schemas.microsoft.com/office/drawing/2014/main" xmlns="" id="{0E0715B0-48AC-495C-8D15-BD18EAACCDDF}"/>
              </a:ext>
            </a:extLst>
          </p:cNvPr>
          <p:cNvGraphicFramePr>
            <a:graphicFrameLocks noGrp="1"/>
          </p:cNvGraphicFramePr>
          <p:nvPr>
            <p:ph idx="1"/>
            <p:extLst>
              <p:ext uri="{D42A27DB-BD31-4B8C-83A1-F6EECF244321}">
                <p14:modId xmlns:p14="http://schemas.microsoft.com/office/powerpoint/2010/main" val="2725860205"/>
              </p:ext>
            </p:extLst>
          </p:nvPr>
        </p:nvGraphicFramePr>
        <p:xfrm>
          <a:off x="420130" y="1037967"/>
          <a:ext cx="11269362" cy="5609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1593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xmlns="" id="{DB66F6E8-4D4A-4907-940A-774703A2D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Shape 23">
            <a:extLst>
              <a:ext uri="{FF2B5EF4-FFF2-40B4-BE49-F238E27FC236}">
                <a16:creationId xmlns:a16="http://schemas.microsoft.com/office/drawing/2014/main" xmlns="" id="{8F1F5A56-E82B-4FD5-9025-B72896FFBB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8">
            <a:extLst>
              <a:ext uri="{FF2B5EF4-FFF2-40B4-BE49-F238E27FC236}">
                <a16:creationId xmlns:a16="http://schemas.microsoft.com/office/drawing/2014/main" xmlns="" id="{A6A450E7-3E12-49A1-AF66-288C20AA7688}"/>
              </a:ext>
            </a:extLst>
          </p:cNvPr>
          <p:cNvSpPr>
            <a:spLocks noGrp="1"/>
          </p:cNvSpPr>
          <p:nvPr>
            <p:ph type="title"/>
          </p:nvPr>
        </p:nvSpPr>
        <p:spPr>
          <a:xfrm>
            <a:off x="838200" y="5529884"/>
            <a:ext cx="8078342" cy="1096331"/>
          </a:xfrm>
        </p:spPr>
        <p:txBody>
          <a:bodyPr vert="horz" lIns="91440" tIns="45720" rIns="91440" bIns="45720" rtlCol="0" anchor="ctr">
            <a:normAutofit/>
          </a:bodyPr>
          <a:lstStyle/>
          <a:p>
            <a:r>
              <a:rPr lang="en-US" kern="1200" dirty="0">
                <a:solidFill>
                  <a:schemeClr val="tx1"/>
                </a:solidFill>
                <a:latin typeface="+mj-lt"/>
                <a:ea typeface="+mj-ea"/>
                <a:cs typeface="+mj-cs"/>
              </a:rPr>
              <a:t>Policy Recommendations</a:t>
            </a:r>
          </a:p>
        </p:txBody>
      </p:sp>
      <p:graphicFrame>
        <p:nvGraphicFramePr>
          <p:cNvPr id="11" name="Content Placeholder 5">
            <a:extLst>
              <a:ext uri="{FF2B5EF4-FFF2-40B4-BE49-F238E27FC236}">
                <a16:creationId xmlns:a16="http://schemas.microsoft.com/office/drawing/2014/main" xmlns="" id="{A2BF72AD-4046-4D58-A5B5-CEBA02EEE0C5}"/>
              </a:ext>
            </a:extLst>
          </p:cNvPr>
          <p:cNvGraphicFramePr/>
          <p:nvPr>
            <p:extLst>
              <p:ext uri="{D42A27DB-BD31-4B8C-83A1-F6EECF244321}">
                <p14:modId xmlns:p14="http://schemas.microsoft.com/office/powerpoint/2010/main" val="2995332142"/>
              </p:ext>
            </p:extLst>
          </p:nvPr>
        </p:nvGraphicFramePr>
        <p:xfrm>
          <a:off x="838200" y="410966"/>
          <a:ext cx="10525018" cy="4887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8873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F6655-FD8E-45E1-B098-299181B897BA}"/>
              </a:ext>
            </a:extLst>
          </p:cNvPr>
          <p:cNvSpPr>
            <a:spLocks noGrp="1"/>
          </p:cNvSpPr>
          <p:nvPr>
            <p:ph type="title"/>
          </p:nvPr>
        </p:nvSpPr>
        <p:spPr/>
        <p:txBody>
          <a:bodyPr>
            <a:normAutofit/>
          </a:bodyPr>
          <a:lstStyle/>
          <a:p>
            <a:r>
              <a:rPr lang="en-US"/>
              <a:t>Address short-term needs – BRIC proposal and review process</a:t>
            </a:r>
            <a:endParaRPr lang="en-US" dirty="0"/>
          </a:p>
        </p:txBody>
      </p:sp>
      <p:graphicFrame>
        <p:nvGraphicFramePr>
          <p:cNvPr id="4" name="Content Placeholder 3">
            <a:extLst>
              <a:ext uri="{FF2B5EF4-FFF2-40B4-BE49-F238E27FC236}">
                <a16:creationId xmlns:a16="http://schemas.microsoft.com/office/drawing/2014/main" xmlns="" id="{00E52FCC-E6F4-46BF-9A59-A3C410654AD6}"/>
              </a:ext>
            </a:extLst>
          </p:cNvPr>
          <p:cNvGraphicFramePr>
            <a:graphicFrameLocks noGrp="1"/>
          </p:cNvGraphicFramePr>
          <p:nvPr>
            <p:ph idx="1"/>
            <p:extLst>
              <p:ext uri="{D42A27DB-BD31-4B8C-83A1-F6EECF244321}">
                <p14:modId xmlns:p14="http://schemas.microsoft.com/office/powerpoint/2010/main" val="1610449214"/>
              </p:ext>
            </p:extLst>
          </p:nvPr>
        </p:nvGraphicFramePr>
        <p:xfrm>
          <a:off x="457200" y="1981200"/>
          <a:ext cx="11734800" cy="4632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1851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xmlns="" id="{DB66F6E8-4D4A-4907-940A-774703A2D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Shape 23">
            <a:extLst>
              <a:ext uri="{FF2B5EF4-FFF2-40B4-BE49-F238E27FC236}">
                <a16:creationId xmlns:a16="http://schemas.microsoft.com/office/drawing/2014/main" xmlns="" id="{8F1F5A56-E82B-4FD5-9025-B72896FFBB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8">
            <a:extLst>
              <a:ext uri="{FF2B5EF4-FFF2-40B4-BE49-F238E27FC236}">
                <a16:creationId xmlns:a16="http://schemas.microsoft.com/office/drawing/2014/main" xmlns="" id="{A6A450E7-3E12-49A1-AF66-288C20AA7688}"/>
              </a:ext>
            </a:extLst>
          </p:cNvPr>
          <p:cNvSpPr>
            <a:spLocks noGrp="1"/>
          </p:cNvSpPr>
          <p:nvPr>
            <p:ph type="title"/>
          </p:nvPr>
        </p:nvSpPr>
        <p:spPr>
          <a:xfrm>
            <a:off x="838200" y="5529884"/>
            <a:ext cx="8078342" cy="1096331"/>
          </a:xfrm>
        </p:spPr>
        <p:txBody>
          <a:bodyPr vert="horz" lIns="91440" tIns="45720" rIns="91440" bIns="45720" rtlCol="0" anchor="ctr">
            <a:normAutofit/>
          </a:bodyPr>
          <a:lstStyle/>
          <a:p>
            <a:r>
              <a:rPr lang="en-US" kern="1200" dirty="0">
                <a:solidFill>
                  <a:schemeClr val="tx1"/>
                </a:solidFill>
                <a:latin typeface="+mj-lt"/>
                <a:ea typeface="+mj-ea"/>
                <a:cs typeface="+mj-cs"/>
              </a:rPr>
              <a:t>Policy Recommendations</a:t>
            </a:r>
          </a:p>
        </p:txBody>
      </p:sp>
      <p:graphicFrame>
        <p:nvGraphicFramePr>
          <p:cNvPr id="11" name="Content Placeholder 5">
            <a:extLst>
              <a:ext uri="{FF2B5EF4-FFF2-40B4-BE49-F238E27FC236}">
                <a16:creationId xmlns:a16="http://schemas.microsoft.com/office/drawing/2014/main" xmlns="" id="{A2BF72AD-4046-4D58-A5B5-CEBA02EEE0C5}"/>
              </a:ext>
            </a:extLst>
          </p:cNvPr>
          <p:cNvGraphicFramePr/>
          <p:nvPr>
            <p:extLst>
              <p:ext uri="{D42A27DB-BD31-4B8C-83A1-F6EECF244321}">
                <p14:modId xmlns:p14="http://schemas.microsoft.com/office/powerpoint/2010/main" val="3193288711"/>
              </p:ext>
            </p:extLst>
          </p:nvPr>
        </p:nvGraphicFramePr>
        <p:xfrm>
          <a:off x="838200" y="410966"/>
          <a:ext cx="10525018" cy="4887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5575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F6655-FD8E-45E1-B098-299181B897BA}"/>
              </a:ext>
            </a:extLst>
          </p:cNvPr>
          <p:cNvSpPr>
            <a:spLocks noGrp="1"/>
          </p:cNvSpPr>
          <p:nvPr>
            <p:ph type="title"/>
          </p:nvPr>
        </p:nvSpPr>
        <p:spPr/>
        <p:txBody>
          <a:bodyPr>
            <a:normAutofit/>
          </a:bodyPr>
          <a:lstStyle/>
          <a:p>
            <a:r>
              <a:rPr lang="en-US" dirty="0"/>
              <a:t>Address long-term needs – BRIC proposal and review process</a:t>
            </a:r>
          </a:p>
        </p:txBody>
      </p:sp>
      <p:graphicFrame>
        <p:nvGraphicFramePr>
          <p:cNvPr id="4" name="Content Placeholder 3">
            <a:extLst>
              <a:ext uri="{FF2B5EF4-FFF2-40B4-BE49-F238E27FC236}">
                <a16:creationId xmlns:a16="http://schemas.microsoft.com/office/drawing/2014/main" xmlns="" id="{2966B0B6-D5E2-462C-BB80-011A76EC3B6E}"/>
              </a:ext>
            </a:extLst>
          </p:cNvPr>
          <p:cNvGraphicFramePr>
            <a:graphicFrameLocks noGrp="1"/>
          </p:cNvGraphicFramePr>
          <p:nvPr>
            <p:ph idx="1"/>
            <p:extLst>
              <p:ext uri="{D42A27DB-BD31-4B8C-83A1-F6EECF244321}">
                <p14:modId xmlns:p14="http://schemas.microsoft.com/office/powerpoint/2010/main" val="21466774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957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xmlns="" id="{DB66F6E8-4D4A-4907-940A-774703A2D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Shape 23">
            <a:extLst>
              <a:ext uri="{FF2B5EF4-FFF2-40B4-BE49-F238E27FC236}">
                <a16:creationId xmlns:a16="http://schemas.microsoft.com/office/drawing/2014/main" xmlns="" id="{8F1F5A56-E82B-4FD5-9025-B72896FFBB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8">
            <a:extLst>
              <a:ext uri="{FF2B5EF4-FFF2-40B4-BE49-F238E27FC236}">
                <a16:creationId xmlns:a16="http://schemas.microsoft.com/office/drawing/2014/main" xmlns="" id="{A6A450E7-3E12-49A1-AF66-288C20AA7688}"/>
              </a:ext>
            </a:extLst>
          </p:cNvPr>
          <p:cNvSpPr>
            <a:spLocks noGrp="1"/>
          </p:cNvSpPr>
          <p:nvPr>
            <p:ph type="title"/>
          </p:nvPr>
        </p:nvSpPr>
        <p:spPr>
          <a:xfrm>
            <a:off x="838200" y="5529884"/>
            <a:ext cx="8078342" cy="1096331"/>
          </a:xfrm>
        </p:spPr>
        <p:txBody>
          <a:bodyPr vert="horz" lIns="91440" tIns="45720" rIns="91440" bIns="45720" rtlCol="0" anchor="ctr">
            <a:normAutofit/>
          </a:bodyPr>
          <a:lstStyle/>
          <a:p>
            <a:r>
              <a:rPr lang="en-US" kern="1200" dirty="0">
                <a:solidFill>
                  <a:schemeClr val="tx1"/>
                </a:solidFill>
                <a:latin typeface="+mj-lt"/>
                <a:ea typeface="+mj-ea"/>
                <a:cs typeface="+mj-cs"/>
              </a:rPr>
              <a:t>Policy Recommendations</a:t>
            </a:r>
          </a:p>
        </p:txBody>
      </p:sp>
      <p:graphicFrame>
        <p:nvGraphicFramePr>
          <p:cNvPr id="11" name="Content Placeholder 5">
            <a:extLst>
              <a:ext uri="{FF2B5EF4-FFF2-40B4-BE49-F238E27FC236}">
                <a16:creationId xmlns:a16="http://schemas.microsoft.com/office/drawing/2014/main" xmlns="" id="{A2BF72AD-4046-4D58-A5B5-CEBA02EEE0C5}"/>
              </a:ext>
            </a:extLst>
          </p:cNvPr>
          <p:cNvGraphicFramePr/>
          <p:nvPr>
            <p:extLst>
              <p:ext uri="{D42A27DB-BD31-4B8C-83A1-F6EECF244321}">
                <p14:modId xmlns:p14="http://schemas.microsoft.com/office/powerpoint/2010/main" val="394344335"/>
              </p:ext>
            </p:extLst>
          </p:nvPr>
        </p:nvGraphicFramePr>
        <p:xfrm>
          <a:off x="838200" y="410966"/>
          <a:ext cx="10525018" cy="4887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1401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Content Placeholder 16" descr="A group of people looking at a map&#10;&#10;Description automatically generated">
            <a:extLst>
              <a:ext uri="{FF2B5EF4-FFF2-40B4-BE49-F238E27FC236}">
                <a16:creationId xmlns:a16="http://schemas.microsoft.com/office/drawing/2014/main" xmlns="" id="{0EC9CD98-3779-4489-8259-C81032373D2A}"/>
              </a:ext>
            </a:extLst>
          </p:cNvPr>
          <p:cNvPicPr>
            <a:picLocks noGrp="1" noChangeAspect="1"/>
          </p:cNvPicPr>
          <p:nvPr>
            <p:ph sz="half" idx="2"/>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375" b="15039"/>
          <a:stretch/>
        </p:blipFill>
        <p:spPr>
          <a:xfrm>
            <a:off x="20" y="10"/>
            <a:ext cx="12191980" cy="6857990"/>
          </a:xfrm>
          <a:prstGeom prst="rect">
            <a:avLst/>
          </a:prstGeom>
        </p:spPr>
      </p:pic>
      <p:sp>
        <p:nvSpPr>
          <p:cNvPr id="39" name="Rectangle 21">
            <a:extLst>
              <a:ext uri="{FF2B5EF4-FFF2-40B4-BE49-F238E27FC236}">
                <a16:creationId xmlns:a16="http://schemas.microsoft.com/office/drawing/2014/main" xmlns="" id="{B4147794-66B7-4CDE-BC75-BBDC48B2F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xmlns="" id="{C44F6655-FD8E-45E1-B098-299181B897BA}"/>
              </a:ext>
            </a:extLst>
          </p:cNvPr>
          <p:cNvSpPr>
            <a:spLocks noGrp="1"/>
          </p:cNvSpPr>
          <p:nvPr>
            <p:ph type="title"/>
          </p:nvPr>
        </p:nvSpPr>
        <p:spPr>
          <a:xfrm>
            <a:off x="4050889" y="365758"/>
            <a:ext cx="6784259" cy="1828800"/>
          </a:xfrm>
        </p:spPr>
        <p:txBody>
          <a:bodyPr vert="horz" lIns="91440" tIns="45720" rIns="91440" bIns="45720" rtlCol="0" anchor="ctr">
            <a:normAutofit/>
          </a:bodyPr>
          <a:lstStyle/>
          <a:p>
            <a:r>
              <a:rPr lang="en-US" sz="4100">
                <a:solidFill>
                  <a:schemeClr val="tx1">
                    <a:lumMod val="85000"/>
                    <a:lumOff val="15000"/>
                  </a:schemeClr>
                </a:solidFill>
              </a:rPr>
              <a:t>Improve communication between agency and community</a:t>
            </a:r>
          </a:p>
        </p:txBody>
      </p:sp>
      <p:sp>
        <p:nvSpPr>
          <p:cNvPr id="40" name="Rectangle 23">
            <a:extLst>
              <a:ext uri="{FF2B5EF4-FFF2-40B4-BE49-F238E27FC236}">
                <a16:creationId xmlns:a16="http://schemas.microsoft.com/office/drawing/2014/main" xmlns="" id="{41202E79-1236-4DF8-9921-F47A0B079C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 name="Content Placeholder 5">
            <a:extLst>
              <a:ext uri="{FF2B5EF4-FFF2-40B4-BE49-F238E27FC236}">
                <a16:creationId xmlns:a16="http://schemas.microsoft.com/office/drawing/2014/main" xmlns="" id="{6EA4298C-32FA-420A-AC1A-354ABACF6C25}"/>
              </a:ext>
            </a:extLst>
          </p:cNvPr>
          <p:cNvGraphicFramePr/>
          <p:nvPr>
            <p:extLst>
              <p:ext uri="{D42A27DB-BD31-4B8C-83A1-F6EECF244321}">
                <p14:modId xmlns:p14="http://schemas.microsoft.com/office/powerpoint/2010/main" val="128856614"/>
              </p:ext>
            </p:extLst>
          </p:nvPr>
        </p:nvGraphicFramePr>
        <p:xfrm>
          <a:off x="4050889" y="2324100"/>
          <a:ext cx="6784259" cy="3875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0319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xmlns="" id="{DB66F6E8-4D4A-4907-940A-774703A2D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Shape 23">
            <a:extLst>
              <a:ext uri="{FF2B5EF4-FFF2-40B4-BE49-F238E27FC236}">
                <a16:creationId xmlns:a16="http://schemas.microsoft.com/office/drawing/2014/main" xmlns="" id="{8F1F5A56-E82B-4FD5-9025-B72896FFBB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8">
            <a:extLst>
              <a:ext uri="{FF2B5EF4-FFF2-40B4-BE49-F238E27FC236}">
                <a16:creationId xmlns:a16="http://schemas.microsoft.com/office/drawing/2014/main" xmlns="" id="{A6A450E7-3E12-49A1-AF66-288C20AA7688}"/>
              </a:ext>
            </a:extLst>
          </p:cNvPr>
          <p:cNvSpPr>
            <a:spLocks noGrp="1"/>
          </p:cNvSpPr>
          <p:nvPr>
            <p:ph type="title"/>
          </p:nvPr>
        </p:nvSpPr>
        <p:spPr>
          <a:xfrm>
            <a:off x="838200" y="5529884"/>
            <a:ext cx="8078342" cy="1096331"/>
          </a:xfrm>
        </p:spPr>
        <p:txBody>
          <a:bodyPr vert="horz" lIns="91440" tIns="45720" rIns="91440" bIns="45720" rtlCol="0" anchor="ctr">
            <a:normAutofit/>
          </a:bodyPr>
          <a:lstStyle/>
          <a:p>
            <a:r>
              <a:rPr lang="en-US" kern="1200" dirty="0">
                <a:solidFill>
                  <a:schemeClr val="tx1"/>
                </a:solidFill>
                <a:latin typeface="+mj-lt"/>
                <a:ea typeface="+mj-ea"/>
                <a:cs typeface="+mj-cs"/>
              </a:rPr>
              <a:t>Policy Recommendations</a:t>
            </a:r>
          </a:p>
        </p:txBody>
      </p:sp>
      <p:graphicFrame>
        <p:nvGraphicFramePr>
          <p:cNvPr id="11" name="Content Placeholder 5">
            <a:extLst>
              <a:ext uri="{FF2B5EF4-FFF2-40B4-BE49-F238E27FC236}">
                <a16:creationId xmlns:a16="http://schemas.microsoft.com/office/drawing/2014/main" xmlns="" id="{A2BF72AD-4046-4D58-A5B5-CEBA02EEE0C5}"/>
              </a:ext>
            </a:extLst>
          </p:cNvPr>
          <p:cNvGraphicFramePr/>
          <p:nvPr>
            <p:extLst>
              <p:ext uri="{D42A27DB-BD31-4B8C-83A1-F6EECF244321}">
                <p14:modId xmlns:p14="http://schemas.microsoft.com/office/powerpoint/2010/main" val="1480239104"/>
              </p:ext>
            </p:extLst>
          </p:nvPr>
        </p:nvGraphicFramePr>
        <p:xfrm>
          <a:off x="838200" y="410966"/>
          <a:ext cx="10525018" cy="4887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020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person and person looking at each other&#10;&#10;Description automatically generated with low confidence">
            <a:extLst>
              <a:ext uri="{FF2B5EF4-FFF2-40B4-BE49-F238E27FC236}">
                <a16:creationId xmlns:a16="http://schemas.microsoft.com/office/drawing/2014/main" xmlns="" id="{04BA703B-1E1B-4005-9FBC-7B12BD635C83}"/>
              </a:ext>
            </a:extLst>
          </p:cNvPr>
          <p:cNvPicPr>
            <a:picLocks noGrp="1" noChangeAspect="1"/>
          </p:cNvPicPr>
          <p:nvPr>
            <p:ph sz="half" idx="2"/>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18624" r="14709"/>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xmlns="" id="{B4147794-66B7-4CDE-BC75-BBDC48B2F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xmlns="" id="{C44F6655-FD8E-45E1-B098-299181B897BA}"/>
              </a:ext>
            </a:extLst>
          </p:cNvPr>
          <p:cNvSpPr>
            <a:spLocks noGrp="1"/>
          </p:cNvSpPr>
          <p:nvPr>
            <p:ph type="title"/>
          </p:nvPr>
        </p:nvSpPr>
        <p:spPr>
          <a:xfrm>
            <a:off x="4050889" y="365758"/>
            <a:ext cx="6784259" cy="1828800"/>
          </a:xfrm>
        </p:spPr>
        <p:txBody>
          <a:bodyPr vert="horz" lIns="91440" tIns="45720" rIns="91440" bIns="45720" rtlCol="0" anchor="ctr">
            <a:normAutofit/>
          </a:bodyPr>
          <a:lstStyle/>
          <a:p>
            <a:r>
              <a:rPr lang="en-US" sz="4100" dirty="0">
                <a:solidFill>
                  <a:schemeClr val="tx1">
                    <a:lumMod val="85000"/>
                    <a:lumOff val="15000"/>
                  </a:schemeClr>
                </a:solidFill>
              </a:rPr>
              <a:t>Create a culturally competent intervention that fosters community and trust</a:t>
            </a:r>
          </a:p>
        </p:txBody>
      </p:sp>
      <p:sp>
        <p:nvSpPr>
          <p:cNvPr id="18" name="Rectangle 17">
            <a:extLst>
              <a:ext uri="{FF2B5EF4-FFF2-40B4-BE49-F238E27FC236}">
                <a16:creationId xmlns:a16="http://schemas.microsoft.com/office/drawing/2014/main" xmlns="" id="{41202E79-1236-4DF8-9921-F47A0B079C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xmlns="" id="{C5B7F190-E60C-4816-B996-E26EFF0F8588}"/>
              </a:ext>
            </a:extLst>
          </p:cNvPr>
          <p:cNvGraphicFramePr>
            <a:graphicFrameLocks noGrp="1"/>
          </p:cNvGraphicFramePr>
          <p:nvPr>
            <p:ph sz="half" idx="1"/>
            <p:extLst>
              <p:ext uri="{D42A27DB-BD31-4B8C-83A1-F6EECF244321}">
                <p14:modId xmlns:p14="http://schemas.microsoft.com/office/powerpoint/2010/main" val="3240786169"/>
              </p:ext>
            </p:extLst>
          </p:nvPr>
        </p:nvGraphicFramePr>
        <p:xfrm>
          <a:off x="4050889" y="2324100"/>
          <a:ext cx="6784259" cy="3875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9791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xmlns="" id="{DB66F6E8-4D4A-4907-940A-774703A2D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Shape 23">
            <a:extLst>
              <a:ext uri="{FF2B5EF4-FFF2-40B4-BE49-F238E27FC236}">
                <a16:creationId xmlns:a16="http://schemas.microsoft.com/office/drawing/2014/main" xmlns="" id="{8F1F5A56-E82B-4FD5-9025-B72896FFBB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itle 8">
            <a:extLst>
              <a:ext uri="{FF2B5EF4-FFF2-40B4-BE49-F238E27FC236}">
                <a16:creationId xmlns:a16="http://schemas.microsoft.com/office/drawing/2014/main" xmlns="" id="{A6A450E7-3E12-49A1-AF66-288C20AA7688}"/>
              </a:ext>
            </a:extLst>
          </p:cNvPr>
          <p:cNvSpPr>
            <a:spLocks noGrp="1"/>
          </p:cNvSpPr>
          <p:nvPr>
            <p:ph type="title"/>
          </p:nvPr>
        </p:nvSpPr>
        <p:spPr>
          <a:xfrm>
            <a:off x="838200" y="5529884"/>
            <a:ext cx="8078342" cy="1096331"/>
          </a:xfrm>
        </p:spPr>
        <p:txBody>
          <a:bodyPr vert="horz" lIns="91440" tIns="45720" rIns="91440" bIns="45720" rtlCol="0" anchor="ctr">
            <a:normAutofit/>
          </a:bodyPr>
          <a:lstStyle/>
          <a:p>
            <a:r>
              <a:rPr lang="en-US" kern="1200" dirty="0">
                <a:solidFill>
                  <a:schemeClr val="tx1"/>
                </a:solidFill>
                <a:latin typeface="+mj-lt"/>
                <a:ea typeface="+mj-ea"/>
                <a:cs typeface="+mj-cs"/>
              </a:rPr>
              <a:t>Policy Recommendations</a:t>
            </a:r>
          </a:p>
        </p:txBody>
      </p:sp>
      <p:graphicFrame>
        <p:nvGraphicFramePr>
          <p:cNvPr id="11" name="Content Placeholder 5">
            <a:extLst>
              <a:ext uri="{FF2B5EF4-FFF2-40B4-BE49-F238E27FC236}">
                <a16:creationId xmlns:a16="http://schemas.microsoft.com/office/drawing/2014/main" xmlns="" id="{A2BF72AD-4046-4D58-A5B5-CEBA02EEE0C5}"/>
              </a:ext>
            </a:extLst>
          </p:cNvPr>
          <p:cNvGraphicFramePr/>
          <p:nvPr>
            <p:extLst>
              <p:ext uri="{D42A27DB-BD31-4B8C-83A1-F6EECF244321}">
                <p14:modId xmlns:p14="http://schemas.microsoft.com/office/powerpoint/2010/main" val="4282914908"/>
              </p:ext>
            </p:extLst>
          </p:nvPr>
        </p:nvGraphicFramePr>
        <p:xfrm>
          <a:off x="838200" y="410966"/>
          <a:ext cx="10525018" cy="4887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645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person with the hands up&#10;&#10;Description automatically generated with medium confidence">
            <a:extLst>
              <a:ext uri="{FF2B5EF4-FFF2-40B4-BE49-F238E27FC236}">
                <a16:creationId xmlns:a16="http://schemas.microsoft.com/office/drawing/2014/main" xmlns="" id="{91E2DFB5-822F-467A-8892-6686AD9B4C0B}"/>
              </a:ext>
            </a:extLst>
          </p:cNvPr>
          <p:cNvPicPr>
            <a:picLocks noGrp="1" noChangeAspect="1"/>
          </p:cNvPicPr>
          <p:nvPr>
            <p:ph sz="half" idx="2"/>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xmlns="" id="{B4147794-66B7-4CDE-BC75-BBDC48B2F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xmlns="" id="{C44F6655-FD8E-45E1-B098-299181B897BA}"/>
              </a:ext>
            </a:extLst>
          </p:cNvPr>
          <p:cNvSpPr>
            <a:spLocks noGrp="1"/>
          </p:cNvSpPr>
          <p:nvPr>
            <p:ph type="title"/>
          </p:nvPr>
        </p:nvSpPr>
        <p:spPr>
          <a:xfrm>
            <a:off x="4050889" y="365758"/>
            <a:ext cx="6784259" cy="1828800"/>
          </a:xfrm>
        </p:spPr>
        <p:txBody>
          <a:bodyPr vert="horz" lIns="91440" tIns="45720" rIns="91440" bIns="45720" rtlCol="0" anchor="ctr">
            <a:normAutofit/>
          </a:bodyPr>
          <a:lstStyle/>
          <a:p>
            <a:r>
              <a:rPr lang="en-US" sz="4800">
                <a:solidFill>
                  <a:schemeClr val="tx1">
                    <a:lumMod val="85000"/>
                    <a:lumOff val="15000"/>
                  </a:schemeClr>
                </a:solidFill>
              </a:rPr>
              <a:t>Acknowledge and dismantle systemic racism</a:t>
            </a:r>
          </a:p>
        </p:txBody>
      </p:sp>
      <p:sp>
        <p:nvSpPr>
          <p:cNvPr id="16" name="Rectangle 15">
            <a:extLst>
              <a:ext uri="{FF2B5EF4-FFF2-40B4-BE49-F238E27FC236}">
                <a16:creationId xmlns:a16="http://schemas.microsoft.com/office/drawing/2014/main" xmlns="" id="{41202E79-1236-4DF8-9921-F47A0B079C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3">
            <a:extLst>
              <a:ext uri="{FF2B5EF4-FFF2-40B4-BE49-F238E27FC236}">
                <a16:creationId xmlns:a16="http://schemas.microsoft.com/office/drawing/2014/main" xmlns="" id="{E24DB4D1-44C2-4117-A7A6-6AC87433C946}"/>
              </a:ext>
            </a:extLst>
          </p:cNvPr>
          <p:cNvGraphicFramePr>
            <a:graphicFrameLocks noGrp="1"/>
          </p:cNvGraphicFramePr>
          <p:nvPr>
            <p:ph sz="half" idx="1"/>
            <p:extLst>
              <p:ext uri="{D42A27DB-BD31-4B8C-83A1-F6EECF244321}">
                <p14:modId xmlns:p14="http://schemas.microsoft.com/office/powerpoint/2010/main" val="1384454225"/>
              </p:ext>
            </p:extLst>
          </p:nvPr>
        </p:nvGraphicFramePr>
        <p:xfrm>
          <a:off x="4050889" y="2324100"/>
          <a:ext cx="6784259" cy="3875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9916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1B17791-440D-457C-8791-E290FB7FEFA9}"/>
              </a:ext>
            </a:extLst>
          </p:cNvPr>
          <p:cNvSpPr>
            <a:spLocks noGrp="1"/>
          </p:cNvSpPr>
          <p:nvPr>
            <p:ph type="title"/>
          </p:nvPr>
        </p:nvSpPr>
        <p:spPr>
          <a:xfrm>
            <a:off x="808638" y="386930"/>
            <a:ext cx="9236700" cy="1188950"/>
          </a:xfrm>
        </p:spPr>
        <p:txBody>
          <a:bodyPr anchor="b">
            <a:normAutofit/>
          </a:bodyPr>
          <a:lstStyle/>
          <a:p>
            <a:r>
              <a:rPr lang="en-US" sz="5400"/>
              <a:t>Outline</a:t>
            </a:r>
          </a:p>
        </p:txBody>
      </p:sp>
      <p:grpSp>
        <p:nvGrpSpPr>
          <p:cNvPr id="19" name="Group 18">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20" name="Rectangle 19">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3D1402CE-3F06-44BF-A059-36E07337F4D1}"/>
              </a:ext>
            </a:extLst>
          </p:cNvPr>
          <p:cNvSpPr>
            <a:spLocks noGrp="1"/>
          </p:cNvSpPr>
          <p:nvPr>
            <p:ph idx="1"/>
          </p:nvPr>
        </p:nvSpPr>
        <p:spPr>
          <a:xfrm>
            <a:off x="793660" y="2599509"/>
            <a:ext cx="10143668" cy="3435531"/>
          </a:xfrm>
        </p:spPr>
        <p:txBody>
          <a:bodyPr anchor="ctr">
            <a:normAutofit/>
          </a:bodyPr>
          <a:lstStyle/>
          <a:p>
            <a:r>
              <a:rPr lang="en-US" sz="2400" dirty="0"/>
              <a:t>Introduction</a:t>
            </a:r>
          </a:p>
          <a:p>
            <a:r>
              <a:rPr lang="en-US" sz="2400" dirty="0"/>
              <a:t>Methods</a:t>
            </a:r>
          </a:p>
          <a:p>
            <a:r>
              <a:rPr lang="en-US" sz="2400" dirty="0"/>
              <a:t>Findings</a:t>
            </a:r>
          </a:p>
          <a:p>
            <a:r>
              <a:rPr lang="en-US" sz="2400" dirty="0"/>
              <a:t>Policy Recommendations</a:t>
            </a:r>
          </a:p>
          <a:p>
            <a:r>
              <a:rPr lang="en-US" sz="2400" dirty="0"/>
              <a:t>Questions &amp; Answers</a:t>
            </a:r>
          </a:p>
          <a:p>
            <a:pPr marL="0" indent="0">
              <a:buNone/>
            </a:pPr>
            <a:endParaRPr lang="en-US" sz="2400" dirty="0"/>
          </a:p>
          <a:p>
            <a:endParaRPr lang="en-US" sz="2400" dirty="0"/>
          </a:p>
        </p:txBody>
      </p:sp>
    </p:spTree>
    <p:extLst>
      <p:ext uri="{BB962C8B-B14F-4D97-AF65-F5344CB8AC3E}">
        <p14:creationId xmlns:p14="http://schemas.microsoft.com/office/powerpoint/2010/main" val="962368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xmlns="" id="{9095C1F4-AE7F-44E4-8693-40D3D68311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xmlns="" id="{8734DDD3-F723-4DD3-8ABE-EC0B2AC87D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522324" y="-15978"/>
            <a:ext cx="7147352" cy="5876916"/>
            <a:chOff x="329184" y="-99107"/>
            <a:chExt cx="524256" cy="5876916"/>
          </a:xfrm>
        </p:grpSpPr>
        <p:cxnSp>
          <p:nvCxnSpPr>
            <p:cNvPr id="33" name="Straight Connector 32">
              <a:extLst>
                <a:ext uri="{FF2B5EF4-FFF2-40B4-BE49-F238E27FC236}">
                  <a16:creationId xmlns:a16="http://schemas.microsoft.com/office/drawing/2014/main" xmlns="" id="{F7C8EA93-3210-4C62-99E9-153C275E3A8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xmlns="" id="{5EB7D2A2-F448-44D4-938C-DC84CBCB3B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xmlns=""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D71F202A-891E-4594-A1A7-D7DB137B4E8E}"/>
              </a:ext>
            </a:extLst>
          </p:cNvPr>
          <p:cNvSpPr>
            <a:spLocks noGrp="1"/>
          </p:cNvSpPr>
          <p:nvPr>
            <p:ph type="ctrTitle"/>
          </p:nvPr>
        </p:nvSpPr>
        <p:spPr>
          <a:xfrm>
            <a:off x="1524000" y="1584683"/>
            <a:ext cx="9144000" cy="2551829"/>
          </a:xfrm>
        </p:spPr>
        <p:txBody>
          <a:bodyPr anchor="ctr">
            <a:normAutofit/>
          </a:bodyPr>
          <a:lstStyle/>
          <a:p>
            <a:r>
              <a:rPr lang="en-US" sz="2100" dirty="0"/>
              <a:t/>
            </a:r>
            <a:br>
              <a:rPr lang="en-US" sz="2100" dirty="0"/>
            </a:br>
            <a:r>
              <a:rPr lang="en-US" sz="4000" dirty="0">
                <a:latin typeface="+mn-lt"/>
              </a:rPr>
              <a:t>Thank you &amp; Questions</a:t>
            </a:r>
            <a:r>
              <a:rPr lang="en-US" sz="4000" dirty="0"/>
              <a:t/>
            </a:r>
            <a:br>
              <a:rPr lang="en-US" sz="4000" dirty="0"/>
            </a:br>
            <a:endParaRPr lang="en-US" sz="4000" dirty="0"/>
          </a:p>
        </p:txBody>
      </p:sp>
    </p:spTree>
    <p:extLst>
      <p:ext uri="{BB962C8B-B14F-4D97-AF65-F5344CB8AC3E}">
        <p14:creationId xmlns:p14="http://schemas.microsoft.com/office/powerpoint/2010/main" val="398026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xmlns="" id="{10F24D38-B79E-44B4-830E-043F45D96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30C84A8-0D60-4B79-944A-387393FA27EB}"/>
              </a:ext>
            </a:extLst>
          </p:cNvPr>
          <p:cNvSpPr>
            <a:spLocks noGrp="1"/>
          </p:cNvSpPr>
          <p:nvPr>
            <p:ph type="title"/>
          </p:nvPr>
        </p:nvSpPr>
        <p:spPr>
          <a:xfrm>
            <a:off x="838200" y="620742"/>
            <a:ext cx="10515600" cy="1325563"/>
          </a:xfrm>
        </p:spPr>
        <p:txBody>
          <a:bodyPr>
            <a:normAutofit/>
          </a:bodyPr>
          <a:lstStyle/>
          <a:p>
            <a:r>
              <a:rPr lang="en-US" dirty="0">
                <a:solidFill>
                  <a:srgbClr val="FFFFFF"/>
                </a:solidFill>
              </a:rPr>
              <a:t>Introduction</a:t>
            </a:r>
          </a:p>
        </p:txBody>
      </p:sp>
      <p:cxnSp>
        <p:nvCxnSpPr>
          <p:cNvPr id="11" name="Straight Connector 10">
            <a:extLst>
              <a:ext uri="{FF2B5EF4-FFF2-40B4-BE49-F238E27FC236}">
                <a16:creationId xmlns:a16="http://schemas.microsoft.com/office/drawing/2014/main" xmlns="" id="{FC469874-256B-45B3-A79C-7591B4BA1E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28D639C8-E711-401F-BA5B-FCDF8A073C53}"/>
              </a:ext>
            </a:extLst>
          </p:cNvPr>
          <p:cNvSpPr>
            <a:spLocks noGrp="1"/>
          </p:cNvSpPr>
          <p:nvPr>
            <p:ph sz="half" idx="1"/>
          </p:nvPr>
        </p:nvSpPr>
        <p:spPr>
          <a:xfrm>
            <a:off x="1041400" y="2326641"/>
            <a:ext cx="9535160" cy="3910617"/>
          </a:xfrm>
        </p:spPr>
        <p:txBody>
          <a:bodyPr>
            <a:normAutofit/>
          </a:bodyPr>
          <a:lstStyle/>
          <a:p>
            <a:pPr marL="0" indent="0">
              <a:spcBef>
                <a:spcPts val="0"/>
              </a:spcBef>
              <a:spcAft>
                <a:spcPts val="600"/>
              </a:spcAft>
              <a:buNone/>
            </a:pPr>
            <a:r>
              <a:rPr lang="en-US" sz="2000" dirty="0">
                <a:solidFill>
                  <a:srgbClr val="FFFFFF"/>
                </a:solidFill>
                <a:effectLst/>
                <a:ea typeface="Calibri" panose="020F0502020204030204" pitchFamily="34" charset="0"/>
              </a:rPr>
              <a:t>Under the Disaster Recovery Reform Act (DRRA), the law directs the Federal Emergency Management Agency (FEMA) to reserve 6 percent from post-disaster grant funding and support pre-disaster hazard mitigation through an initiative called Building Resilience Infrastructure and Communities (BRIC).</a:t>
            </a:r>
          </a:p>
          <a:p>
            <a:pPr marL="0" indent="0">
              <a:spcBef>
                <a:spcPts val="0"/>
              </a:spcBef>
              <a:spcAft>
                <a:spcPts val="600"/>
              </a:spcAft>
              <a:buNone/>
            </a:pPr>
            <a:endParaRPr lang="en-US" sz="2000" dirty="0">
              <a:solidFill>
                <a:srgbClr val="FFFFFF"/>
              </a:solidFill>
              <a:effectLst/>
              <a:ea typeface="Calibri" panose="020F0502020204030204" pitchFamily="34" charset="0"/>
              <a:cs typeface="Times New Roman" panose="02020603050405020304" pitchFamily="18" charset="0"/>
            </a:endParaRPr>
          </a:p>
          <a:p>
            <a:pPr marL="0" indent="0">
              <a:spcBef>
                <a:spcPts val="0"/>
              </a:spcBef>
              <a:spcAft>
                <a:spcPts val="600"/>
              </a:spcAft>
              <a:buNone/>
            </a:pPr>
            <a:r>
              <a:rPr lang="en-US" sz="2000" dirty="0">
                <a:solidFill>
                  <a:srgbClr val="FFFFFF"/>
                </a:solidFill>
                <a:ea typeface="Times New Roman" panose="02020603050405020304" pitchFamily="18" charset="0"/>
              </a:rPr>
              <a:t>E</a:t>
            </a:r>
            <a:r>
              <a:rPr lang="en-US" sz="2000" dirty="0">
                <a:solidFill>
                  <a:srgbClr val="FFFFFF"/>
                </a:solidFill>
                <a:effectLst/>
                <a:ea typeface="Times New Roman" panose="02020603050405020304" pitchFamily="18" charset="0"/>
              </a:rPr>
              <a:t>merging evidence suggests that federal aid support disproportionately impacts marginalized communities </a:t>
            </a:r>
            <a:r>
              <a:rPr lang="en-US" sz="2000" dirty="0"/>
              <a:t>(Howell &amp; Elliot, 2019)</a:t>
            </a:r>
            <a:r>
              <a:rPr lang="en-US" sz="2000" dirty="0">
                <a:solidFill>
                  <a:srgbClr val="FFFFFF"/>
                </a:solidFill>
                <a:effectLst/>
                <a:ea typeface="Times New Roman" panose="02020603050405020304" pitchFamily="18" charset="0"/>
              </a:rPr>
              <a:t>.</a:t>
            </a:r>
            <a:r>
              <a:rPr lang="en-US" sz="2000" dirty="0">
                <a:solidFill>
                  <a:srgbClr val="FFFFFF"/>
                </a:solidFill>
                <a:effectLst/>
                <a:ea typeface="Calibri" panose="020F0502020204030204" pitchFamily="34" charset="0"/>
              </a:rPr>
              <a:t> </a:t>
            </a:r>
            <a:endParaRPr lang="en-US" sz="2000" dirty="0">
              <a:solidFill>
                <a:srgbClr val="FFFFFF"/>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073693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1A80D5-2AD5-4C92-A93C-CD9F3199327A}"/>
              </a:ext>
            </a:extLst>
          </p:cNvPr>
          <p:cNvSpPr>
            <a:spLocks noGrp="1"/>
          </p:cNvSpPr>
          <p:nvPr>
            <p:ph type="title"/>
          </p:nvPr>
        </p:nvSpPr>
        <p:spPr/>
        <p:txBody>
          <a:bodyPr/>
          <a:lstStyle/>
          <a:p>
            <a:r>
              <a:rPr lang="en-US" dirty="0"/>
              <a:t>Research Questions</a:t>
            </a:r>
          </a:p>
        </p:txBody>
      </p:sp>
      <p:sp>
        <p:nvSpPr>
          <p:cNvPr id="5" name="Content Placeholder 4">
            <a:extLst>
              <a:ext uri="{FF2B5EF4-FFF2-40B4-BE49-F238E27FC236}">
                <a16:creationId xmlns:a16="http://schemas.microsoft.com/office/drawing/2014/main" xmlns="" id="{75CBE3EA-E30D-4A0A-AB1E-6E4D44B9B4C2}"/>
              </a:ext>
            </a:extLst>
          </p:cNvPr>
          <p:cNvSpPr>
            <a:spLocks noGrp="1"/>
          </p:cNvSpPr>
          <p:nvPr>
            <p:ph sz="half" idx="1"/>
          </p:nvPr>
        </p:nvSpPr>
        <p:spPr>
          <a:xfrm>
            <a:off x="838200" y="1825625"/>
            <a:ext cx="6199598" cy="4351338"/>
          </a:xfrm>
        </p:spPr>
        <p:txBody>
          <a:bodyPr/>
          <a:lstStyle/>
          <a:p>
            <a:pPr marL="0" marR="0" indent="0">
              <a:spcBef>
                <a:spcPts val="0"/>
              </a:spcBef>
              <a:spcAft>
                <a:spcPts val="600"/>
              </a:spcAft>
              <a:buNone/>
            </a:pPr>
            <a:r>
              <a:rPr lang="en-US" sz="2000" dirty="0">
                <a:effectLst/>
                <a:ea typeface="Calibri" panose="020F0502020204030204" pitchFamily="34" charset="0"/>
                <a:cs typeface="Times New Roman" panose="02020603050405020304" pitchFamily="18" charset="0"/>
              </a:rPr>
              <a:t>The team sought out to answer the following research topics </a:t>
            </a:r>
            <a:r>
              <a:rPr lang="en-US" sz="2000" dirty="0">
                <a:ea typeface="Calibri" panose="020F0502020204030204" pitchFamily="34" charset="0"/>
                <a:cs typeface="Times New Roman" panose="02020603050405020304" pitchFamily="18" charset="0"/>
              </a:rPr>
              <a:t>t</a:t>
            </a:r>
            <a:r>
              <a:rPr lang="en-US" sz="2000" dirty="0">
                <a:effectLst/>
                <a:ea typeface="Calibri" panose="020F0502020204030204" pitchFamily="34" charset="0"/>
                <a:cs typeface="Times New Roman" panose="02020603050405020304" pitchFamily="18" charset="0"/>
              </a:rPr>
              <a:t>o target support strategies for socially marginalized groups. </a:t>
            </a:r>
            <a:endParaRPr lang="en-US" sz="2000" dirty="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2000" dirty="0">
              <a:effectLst/>
              <a:ea typeface="Calibri" panose="020F0502020204030204" pitchFamily="34" charset="0"/>
              <a:cs typeface="Times New Roman" panose="02020603050405020304" pitchFamily="18" charset="0"/>
            </a:endParaRPr>
          </a:p>
          <a:p>
            <a:pPr marL="800100" lvl="1"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I</a:t>
            </a:r>
            <a:r>
              <a:rPr lang="en-US" sz="2000" dirty="0">
                <a:effectLst/>
                <a:ea typeface="Calibri" panose="020F0502020204030204" pitchFamily="34" charset="0"/>
                <a:cs typeface="Times New Roman" panose="02020603050405020304" pitchFamily="18" charset="0"/>
              </a:rPr>
              <a:t>dentify the disaster resilience needs of different types of disadvantaged groups.</a:t>
            </a:r>
          </a:p>
          <a:p>
            <a:pPr marL="800100" lvl="1" indent="-342900">
              <a:spcBef>
                <a:spcPts val="0"/>
              </a:spcBef>
              <a:spcAft>
                <a:spcPts val="600"/>
              </a:spcAft>
              <a:buFont typeface="+mj-lt"/>
              <a:buAutoNum type="arabicPeriod"/>
            </a:pPr>
            <a:r>
              <a:rPr lang="en-US" sz="2000" dirty="0"/>
              <a:t>Identify the types of supports that are engaging disadvantaged groups.</a:t>
            </a:r>
          </a:p>
          <a:p>
            <a:pPr marL="800100" lvl="1" indent="-342900">
              <a:spcBef>
                <a:spcPts val="0"/>
              </a:spcBef>
              <a:spcAft>
                <a:spcPts val="600"/>
              </a:spcAft>
              <a:buFont typeface="+mj-lt"/>
              <a:buAutoNum type="arabicPeriod"/>
            </a:pPr>
            <a:r>
              <a:rPr lang="en-US" sz="2000" dirty="0">
                <a:effectLst/>
                <a:ea typeface="Calibri" panose="020F0502020204030204" pitchFamily="34" charset="0"/>
                <a:cs typeface="Times New Roman" panose="02020603050405020304" pitchFamily="18" charset="0"/>
              </a:rPr>
              <a:t>Reveal barriers to federal investment under BRIC to meeting needs. </a:t>
            </a:r>
            <a:endParaRPr lang="en-US" sz="2000" dirty="0">
              <a:ea typeface="Calibri" panose="020F0502020204030204" pitchFamily="34" charset="0"/>
              <a:cs typeface="Times New Roman" panose="02020603050405020304" pitchFamily="18" charset="0"/>
            </a:endParaRPr>
          </a:p>
          <a:p>
            <a:pPr marL="457200" lvl="1" indent="0">
              <a:spcBef>
                <a:spcPts val="0"/>
              </a:spcBef>
              <a:spcAft>
                <a:spcPts val="600"/>
              </a:spcAft>
              <a:buNone/>
            </a:pPr>
            <a:endParaRPr lang="en-US" sz="2000" dirty="0">
              <a:effectLst/>
              <a:ea typeface="Calibri" panose="020F0502020204030204" pitchFamily="34" charset="0"/>
              <a:cs typeface="Times New Roman" panose="02020603050405020304" pitchFamily="18" charset="0"/>
            </a:endParaRPr>
          </a:p>
          <a:p>
            <a:pPr marL="0" indent="0">
              <a:buNone/>
            </a:pPr>
            <a:endParaRPr lang="en-US" dirty="0"/>
          </a:p>
        </p:txBody>
      </p:sp>
      <p:graphicFrame>
        <p:nvGraphicFramePr>
          <p:cNvPr id="10" name="Content Placeholder 6">
            <a:extLst>
              <a:ext uri="{FF2B5EF4-FFF2-40B4-BE49-F238E27FC236}">
                <a16:creationId xmlns:a16="http://schemas.microsoft.com/office/drawing/2014/main" xmlns="" id="{51AC21D5-B600-4E68-A40D-B925D3C5DB46}"/>
              </a:ext>
            </a:extLst>
          </p:cNvPr>
          <p:cNvGraphicFramePr>
            <a:graphicFrameLocks/>
          </p:cNvGraphicFramePr>
          <p:nvPr>
            <p:extLst>
              <p:ext uri="{D42A27DB-BD31-4B8C-83A1-F6EECF244321}">
                <p14:modId xmlns:p14="http://schemas.microsoft.com/office/powerpoint/2010/main" val="3956071138"/>
              </p:ext>
            </p:extLst>
          </p:nvPr>
        </p:nvGraphicFramePr>
        <p:xfrm>
          <a:off x="7623425" y="1690688"/>
          <a:ext cx="4075785"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7022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picture containing outdoor, building, water, resort&#10;&#10;Description automatically generated">
            <a:extLst>
              <a:ext uri="{FF2B5EF4-FFF2-40B4-BE49-F238E27FC236}">
                <a16:creationId xmlns:a16="http://schemas.microsoft.com/office/drawing/2014/main" xmlns="" id="{6DC78106-D9E7-4D5C-BD1C-EAEA2B5F8CCF}"/>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4242" r="19345" b="6592"/>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xmlns=""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EF51DB9-0C33-4D6D-A64C-6FB1F258E343}"/>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dirty="0"/>
              <a:t>Methods</a:t>
            </a:r>
          </a:p>
        </p:txBody>
      </p:sp>
      <p:sp>
        <p:nvSpPr>
          <p:cNvPr id="20" name="Rectangle 19">
            <a:extLst>
              <a:ext uri="{FF2B5EF4-FFF2-40B4-BE49-F238E27FC236}">
                <a16:creationId xmlns:a16="http://schemas.microsoft.com/office/drawing/2014/main" xmlns=""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xmlns="" id="{5EBAE325-1A6E-4D2B-80D2-A062659F115A}"/>
              </a:ext>
            </a:extLst>
          </p:cNvPr>
          <p:cNvSpPr>
            <a:spLocks noGrp="1"/>
          </p:cNvSpPr>
          <p:nvPr>
            <p:ph sz="half" idx="1"/>
          </p:nvPr>
        </p:nvSpPr>
        <p:spPr>
          <a:xfrm>
            <a:off x="371093" y="2718054"/>
            <a:ext cx="5084134" cy="3869802"/>
          </a:xfrm>
        </p:spPr>
        <p:txBody>
          <a:bodyPr vert="horz" lIns="91440" tIns="45720" rIns="91440" bIns="45720" rtlCol="0" anchor="t">
            <a:normAutofit/>
          </a:bodyPr>
          <a:lstStyle/>
          <a:p>
            <a:r>
              <a:rPr lang="en-US" sz="1800" dirty="0"/>
              <a:t>Conceptual Framework Critical Race Theory</a:t>
            </a:r>
          </a:p>
          <a:p>
            <a:r>
              <a:rPr lang="en-US" sz="1800" dirty="0"/>
              <a:t>Reviewed over 275 peer-reviewed articles, books, government documents, policy briefs and websites</a:t>
            </a:r>
          </a:p>
          <a:p>
            <a:r>
              <a:rPr lang="en-US" sz="1800" dirty="0"/>
              <a:t>Reviewed archival data from 95 programs located in all 10 FEMA regions, 38 states, and one U.S. Territory</a:t>
            </a:r>
          </a:p>
          <a:p>
            <a:r>
              <a:rPr lang="en-US" sz="1800" dirty="0"/>
              <a:t>Administered validity checks</a:t>
            </a:r>
          </a:p>
        </p:txBody>
      </p:sp>
      <p:sp>
        <p:nvSpPr>
          <p:cNvPr id="13" name="Rectangle 12">
            <a:extLst>
              <a:ext uri="{FF2B5EF4-FFF2-40B4-BE49-F238E27FC236}">
                <a16:creationId xmlns:a16="http://schemas.microsoft.com/office/drawing/2014/main" xmlns="" id="{2517C1FB-B67D-41C9-B81C-3FA601B731CB}"/>
              </a:ext>
            </a:extLst>
          </p:cNvPr>
          <p:cNvSpPr/>
          <p:nvPr/>
        </p:nvSpPr>
        <p:spPr>
          <a:xfrm>
            <a:off x="424815" y="843534"/>
            <a:ext cx="548640" cy="70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8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F590DE1-9F7C-461D-9B28-F35EB94D3C69}"/>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Validity Checks with Experts</a:t>
            </a:r>
          </a:p>
        </p:txBody>
      </p:sp>
      <p:sp>
        <p:nvSpPr>
          <p:cNvPr id="16"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BBB808C-D2FE-4304-8C1C-69952F963B8D}"/>
              </a:ext>
            </a:extLst>
          </p:cNvPr>
          <p:cNvSpPr>
            <a:spLocks noGrp="1"/>
          </p:cNvSpPr>
          <p:nvPr>
            <p:ph idx="1"/>
          </p:nvPr>
        </p:nvSpPr>
        <p:spPr>
          <a:xfrm>
            <a:off x="4167272" y="591344"/>
            <a:ext cx="7466563" cy="5797099"/>
          </a:xfrm>
        </p:spPr>
        <p:txBody>
          <a:bodyPr anchor="ctr">
            <a:normAutofit fontScale="92500" lnSpcReduction="10000"/>
          </a:bodyPr>
          <a:lstStyle/>
          <a:p>
            <a:pPr marL="0" indent="0">
              <a:buNone/>
            </a:pPr>
            <a:r>
              <a:rPr lang="en-US" sz="2200" b="1" dirty="0"/>
              <a:t>Federal Agencies</a:t>
            </a:r>
          </a:p>
          <a:p>
            <a:r>
              <a:rPr lang="en-US" sz="1800" dirty="0"/>
              <a:t>Camille Crain, Kate Judson, Chao Ngo, Annika Richardson, and others from the Federal Emergency Management Agency (FEMA)</a:t>
            </a:r>
          </a:p>
          <a:p>
            <a:r>
              <a:rPr lang="en-US" sz="1800" dirty="0"/>
              <a:t>Adam Stein from the National Oceanic and Atmospheric Administration (NOAA)</a:t>
            </a:r>
          </a:p>
          <a:p>
            <a:pPr marL="0" indent="0">
              <a:buNone/>
            </a:pPr>
            <a:endParaRPr lang="en-US" sz="1800" dirty="0"/>
          </a:p>
          <a:p>
            <a:pPr marL="0" indent="0">
              <a:buNone/>
            </a:pPr>
            <a:r>
              <a:rPr lang="en-US" sz="2200" b="1" dirty="0"/>
              <a:t>Higher Education</a:t>
            </a:r>
          </a:p>
          <a:p>
            <a:r>
              <a:rPr lang="en-US" sz="1800" dirty="0"/>
              <a:t>Lori Peek, Ph.D., Professor and Director of the Natural Hazards Center at the University of Colorado Boulder</a:t>
            </a:r>
          </a:p>
          <a:p>
            <a:r>
              <a:rPr lang="en-US" sz="1800" dirty="0"/>
              <a:t>Katherine Browne, Ph.D., Professor at Colorado State University</a:t>
            </a:r>
          </a:p>
          <a:p>
            <a:r>
              <a:rPr lang="en-US" sz="1800" dirty="0"/>
              <a:t>Andrea Benjamin, Ph.D., Associate Professor, at the University of Oklahoma</a:t>
            </a:r>
          </a:p>
          <a:p>
            <a:r>
              <a:rPr lang="en-US" sz="1800" dirty="0"/>
              <a:t>Candis Smith, Ph.D., Associate Professor at Duke University</a:t>
            </a:r>
          </a:p>
          <a:p>
            <a:r>
              <a:rPr lang="en-US" sz="1800" dirty="0"/>
              <a:t>Jason Mendez, Ph.D., Visiting Assistant Professor at the University of Pittsburgh </a:t>
            </a:r>
          </a:p>
          <a:p>
            <a:r>
              <a:rPr lang="en-US" sz="1800" dirty="0"/>
              <a:t>Daniel Gitterman, Ph.D., Professor and Chair of Public Policy at the University of North Carolina at Chapel Hill (UNC-CH)</a:t>
            </a:r>
          </a:p>
          <a:p>
            <a:r>
              <a:rPr lang="en-US" sz="1800" dirty="0"/>
              <a:t>Drs. Fenaba Addo, Rebecca Kreitzer, Associate Professors at UNC-CH</a:t>
            </a:r>
          </a:p>
          <a:p>
            <a:r>
              <a:rPr lang="en-US" sz="1800" dirty="0"/>
              <a:t>Drs. Simona Goldin, Iheoma Iruka, Research Associate Professors, UNC-CH</a:t>
            </a:r>
          </a:p>
          <a:p>
            <a:r>
              <a:rPr lang="en-US" sz="1800" dirty="0"/>
              <a:t>Drs. Angel Hsu, Joaquin Rubalcaba, Assistant Professors at UNC-CH</a:t>
            </a:r>
          </a:p>
          <a:p>
            <a:r>
              <a:rPr lang="en-US" sz="1800" dirty="0"/>
              <a:t>Anna Krome-Lukens, Ph.D., Teaching Assistant Professor at UNC-CH</a:t>
            </a:r>
          </a:p>
        </p:txBody>
      </p:sp>
    </p:spTree>
    <p:extLst>
      <p:ext uri="{BB962C8B-B14F-4D97-AF65-F5344CB8AC3E}">
        <p14:creationId xmlns:p14="http://schemas.microsoft.com/office/powerpoint/2010/main" val="3265384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590DE1-9F7C-461D-9B28-F35EB94D3C69}"/>
              </a:ext>
            </a:extLst>
          </p:cNvPr>
          <p:cNvSpPr>
            <a:spLocks noGrp="1"/>
          </p:cNvSpPr>
          <p:nvPr>
            <p:ph type="title"/>
          </p:nvPr>
        </p:nvSpPr>
        <p:spPr/>
        <p:txBody>
          <a:bodyPr/>
          <a:lstStyle/>
          <a:p>
            <a:r>
              <a:rPr lang="en-US" dirty="0"/>
              <a:t>Validity Check with Experts, Cont.</a:t>
            </a:r>
          </a:p>
        </p:txBody>
      </p:sp>
      <p:sp>
        <p:nvSpPr>
          <p:cNvPr id="3" name="Content Placeholder 2">
            <a:extLst>
              <a:ext uri="{FF2B5EF4-FFF2-40B4-BE49-F238E27FC236}">
                <a16:creationId xmlns:a16="http://schemas.microsoft.com/office/drawing/2014/main" xmlns="" id="{6BBB808C-D2FE-4304-8C1C-69952F963B8D}"/>
              </a:ext>
            </a:extLst>
          </p:cNvPr>
          <p:cNvSpPr>
            <a:spLocks noGrp="1"/>
          </p:cNvSpPr>
          <p:nvPr>
            <p:ph sz="half" idx="1"/>
          </p:nvPr>
        </p:nvSpPr>
        <p:spPr>
          <a:xfrm>
            <a:off x="838199" y="1825625"/>
            <a:ext cx="10432552" cy="1862797"/>
          </a:xfrm>
        </p:spPr>
        <p:txBody>
          <a:bodyPr>
            <a:normAutofit/>
          </a:bodyPr>
          <a:lstStyle/>
          <a:p>
            <a:pPr marL="0" indent="0">
              <a:buNone/>
            </a:pPr>
            <a:r>
              <a:rPr lang="en-US" sz="1800" b="1" dirty="0"/>
              <a:t>Organized a summit of thought leaders </a:t>
            </a:r>
          </a:p>
          <a:p>
            <a:r>
              <a:rPr lang="en-US" sz="1800" dirty="0"/>
              <a:t>Norma Anderson, Founder of the William </a:t>
            </a:r>
            <a:r>
              <a:rPr lang="en-US" sz="1800" dirty="0" err="1"/>
              <a:t>Averette</a:t>
            </a:r>
            <a:r>
              <a:rPr lang="en-US" sz="1800" dirty="0"/>
              <a:t> Anderson Fund (BAF)</a:t>
            </a:r>
          </a:p>
          <a:p>
            <a:r>
              <a:rPr lang="en-US" sz="1800" dirty="0"/>
              <a:t>John Cooper, Jr., Ph.D., </a:t>
            </a:r>
            <a:r>
              <a:rPr lang="en-US" sz="1800" dirty="0">
                <a:effectLst/>
                <a:ea typeface="Calibri" panose="020F0502020204030204" pitchFamily="34" charset="0"/>
              </a:rPr>
              <a:t>Assistant Vice President of Public Partnership &amp; Outreach at Texas A&amp;M University</a:t>
            </a:r>
          </a:p>
          <a:p>
            <a:r>
              <a:rPr lang="en-US" sz="1800" dirty="0"/>
              <a:t>Sherick Hughes, Ph.D., </a:t>
            </a:r>
            <a:r>
              <a:rPr lang="en-US" sz="1800" dirty="0">
                <a:effectLst/>
                <a:ea typeface="Calibri" panose="020F0502020204030204" pitchFamily="34" charset="0"/>
              </a:rPr>
              <a:t>Professor, Founder and Co-Director, Graduate Certificate in Qualitative Studies at the School of Education, the University of North Carolina at Chapel Hill</a:t>
            </a:r>
            <a:endParaRPr lang="en-US" sz="1800" dirty="0"/>
          </a:p>
        </p:txBody>
      </p:sp>
      <p:graphicFrame>
        <p:nvGraphicFramePr>
          <p:cNvPr id="10" name="Content Placeholder 9">
            <a:extLst>
              <a:ext uri="{FF2B5EF4-FFF2-40B4-BE49-F238E27FC236}">
                <a16:creationId xmlns:a16="http://schemas.microsoft.com/office/drawing/2014/main" xmlns="" id="{B168E4EB-B5E1-48D2-AEAD-3E2725FAC48A}"/>
              </a:ext>
            </a:extLst>
          </p:cNvPr>
          <p:cNvGraphicFramePr>
            <a:graphicFrameLocks noGrp="1"/>
          </p:cNvGraphicFramePr>
          <p:nvPr>
            <p:ph sz="half" idx="2"/>
            <p:extLst>
              <p:ext uri="{D42A27DB-BD31-4B8C-83A1-F6EECF244321}">
                <p14:modId xmlns:p14="http://schemas.microsoft.com/office/powerpoint/2010/main" val="2810279514"/>
              </p:ext>
            </p:extLst>
          </p:nvPr>
        </p:nvGraphicFramePr>
        <p:xfrm>
          <a:off x="838199" y="4161033"/>
          <a:ext cx="10515601" cy="2015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0181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3611</TotalTime>
  <Words>2651</Words>
  <Application>Microsoft Office PowerPoint</Application>
  <PresentationFormat>Widescreen</PresentationFormat>
  <Paragraphs>353</Paragraphs>
  <Slides>40</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Century Schoolbook</vt:lpstr>
      <vt:lpstr>Symbol</vt:lpstr>
      <vt:lpstr>Times New Roman</vt:lpstr>
      <vt:lpstr>Office Theme</vt:lpstr>
      <vt:lpstr>Support Strategies for Marginalized Neighborhoods Likely Impacted by Natural Hazards  Drs. Cassandra R. Davis &amp; Philip Berke University of North Carolina at Chapel Hill November 16th, 2021</vt:lpstr>
      <vt:lpstr>This study was funded through the U.S. Homeland Security by way of the Coastal Resiliency Center based at the University of North Carolina at Chapel Hill.   The authors wish to thank personnel from the U.S. Homeland Security, FEMA &amp; NOAA for their support during this project. The authors also thank the academic scholars across various academic disciplines as they answered pertinent questions about vulnerability and equity.   This material is based upon work supported by the U.S. Department of Homeland Security under Grant Award Number 2015-ST-061-ND0001-01. The views and conclusions contained herein are those of the authors and should not be interpreted as necessarily representing the official policies, either expressed or implied, of the U.S Department of Homeland Security. </vt:lpstr>
      <vt:lpstr>The Team</vt:lpstr>
      <vt:lpstr>Outline</vt:lpstr>
      <vt:lpstr>Introduction</vt:lpstr>
      <vt:lpstr>Research Questions</vt:lpstr>
      <vt:lpstr>Methods</vt:lpstr>
      <vt:lpstr>Validity Checks with Experts</vt:lpstr>
      <vt:lpstr>Validity Check with Experts, Cont.</vt:lpstr>
      <vt:lpstr>What is Critical Race Theory (CRT)?</vt:lpstr>
      <vt:lpstr>PowerPoint Presentation</vt:lpstr>
      <vt:lpstr>PowerPoint Presentation</vt:lpstr>
      <vt:lpstr>Findings</vt:lpstr>
      <vt:lpstr>1: Identify disaster resilience needs of disadvantaged groups</vt:lpstr>
      <vt:lpstr>PowerPoint Presentation</vt:lpstr>
      <vt:lpstr>Natural hazards impact everyone. But disasters don’t. </vt:lpstr>
      <vt:lpstr>Section 1 – Using a Mitigation Lens</vt:lpstr>
      <vt:lpstr>2: Identify the types of supports that are engaging disadvantaged groups</vt:lpstr>
      <vt:lpstr>PowerPoint Presentation</vt:lpstr>
      <vt:lpstr>Major themes from 95 organizations</vt:lpstr>
      <vt:lpstr>Major themes from 95 organizations</vt:lpstr>
      <vt:lpstr>Section 2 – Using a Mitigation Lens</vt:lpstr>
      <vt:lpstr>3: Reveal barriers to federal investment</vt:lpstr>
      <vt:lpstr>3.1: Barriers for socially disadvantaged groups</vt:lpstr>
      <vt:lpstr>3.2: Barriers for supportive agencies</vt:lpstr>
      <vt:lpstr>3.3: Barriers with the BRIC Direct Technical Assistant Program Application</vt:lpstr>
      <vt:lpstr>Section 3 – Using a Mitigation Lens</vt:lpstr>
      <vt:lpstr>Summary</vt:lpstr>
      <vt:lpstr>Policy Recommendations</vt:lpstr>
      <vt:lpstr>Policy Recommendations</vt:lpstr>
      <vt:lpstr>Address short-term needs – BRIC proposal and review process</vt:lpstr>
      <vt:lpstr>Policy Recommendations</vt:lpstr>
      <vt:lpstr>Address long-term needs – BRIC proposal and review process</vt:lpstr>
      <vt:lpstr>Policy Recommendations</vt:lpstr>
      <vt:lpstr>Improve communication between agency and community</vt:lpstr>
      <vt:lpstr>Policy Recommendations</vt:lpstr>
      <vt:lpstr>Create a culturally competent intervention that fosters community and trust</vt:lpstr>
      <vt:lpstr>Policy Recommendations</vt:lpstr>
      <vt:lpstr>Acknowledge and dismantle systemic racism</vt:lpstr>
      <vt:lpstr> Thank you &amp; Questions </vt:lpstr>
    </vt:vector>
  </TitlesOfParts>
  <Company>The University of North Carolina at Chapel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AKSchwab</dc:creator>
  <cp:lastModifiedBy>Tom Richardson</cp:lastModifiedBy>
  <cp:revision>178</cp:revision>
  <cp:lastPrinted>2016-01-12T22:12:46Z</cp:lastPrinted>
  <dcterms:created xsi:type="dcterms:W3CDTF">2015-02-02T21:22:12Z</dcterms:created>
  <dcterms:modified xsi:type="dcterms:W3CDTF">2021-11-15T20:59:53Z</dcterms:modified>
</cp:coreProperties>
</file>